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70" r:id="rId6"/>
    <p:sldId id="267" r:id="rId7"/>
    <p:sldId id="274" r:id="rId8"/>
    <p:sldId id="268" r:id="rId9"/>
    <p:sldId id="269" r:id="rId10"/>
    <p:sldId id="273" r:id="rId11"/>
    <p:sldId id="271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46BA7-EE29-9A19-1672-348BE2C3BB14}" v="438" dt="2024-04-22T14:12:07.996"/>
    <p1510:client id="{3D2A98D3-4CED-8D56-92B4-C1E2EC4D1454}" v="610" dt="2024-04-22T14:15:52.196"/>
    <p1510:client id="{4E6C8F8B-A9D4-5360-6C98-34C7A72F1D91}" v="133" dt="2024-04-23T11:59:16.950"/>
    <p1510:client id="{5C00DD02-EA82-3A50-B974-113321D05D0E}" v="448" vWet="449" dt="2024-04-22T14:20:18.433"/>
    <p1510:client id="{5FC947F1-3282-4934-AF21-77440BA4306E}" v="1325" dt="2024-04-22T14:40:18.167"/>
    <p1510:client id="{875ED43B-5131-725B-AFF1-8297FE764F70}" v="18" dt="2024-04-23T11:50:51.631"/>
    <p1510:client id="{9734CA51-8EBF-F910-3ADA-5C09A0683E32}" v="375" dt="2024-04-23T11:10:32.171"/>
    <p1510:client id="{AA7BA548-0953-04AD-F891-46B598FF4115}" v="279" dt="2024-04-23T11:03:39.519"/>
    <p1510:client id="{B12E3AD6-E949-6161-6C19-FFC9B09969FB}" v="124" dt="2024-04-23T11:58:52.2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mitope Olumide Oladimeji" userId="S::x23187204@student.ncirl.ie::27b80215-3058-4325-a5bf-69cd27beb208" providerId="AD" clId="Web-{3D2A98D3-4CED-8D56-92B4-C1E2EC4D1454}"/>
    <pc:docChg chg="addSld delSld modSld">
      <pc:chgData name="Temitope Olumide Oladimeji" userId="S::x23187204@student.ncirl.ie::27b80215-3058-4325-a5bf-69cd27beb208" providerId="AD" clId="Web-{3D2A98D3-4CED-8D56-92B4-C1E2EC4D1454}" dt="2024-04-22T14:16:02.166" v="645"/>
      <pc:docMkLst>
        <pc:docMk/>
      </pc:docMkLst>
      <pc:sldChg chg="del">
        <pc:chgData name="Temitope Olumide Oladimeji" userId="S::x23187204@student.ncirl.ie::27b80215-3058-4325-a5bf-69cd27beb208" providerId="AD" clId="Web-{3D2A98D3-4CED-8D56-92B4-C1E2EC4D1454}" dt="2024-04-22T13:13:42.899" v="96"/>
        <pc:sldMkLst>
          <pc:docMk/>
          <pc:sldMk cId="824417123" sldId="257"/>
        </pc:sldMkLst>
      </pc:sldChg>
      <pc:sldChg chg="addSp delSp modSp">
        <pc:chgData name="Temitope Olumide Oladimeji" userId="S::x23187204@student.ncirl.ie::27b80215-3058-4325-a5bf-69cd27beb208" providerId="AD" clId="Web-{3D2A98D3-4CED-8D56-92B4-C1E2EC4D1454}" dt="2024-04-22T13:29:41.714" v="323"/>
        <pc:sldMkLst>
          <pc:docMk/>
          <pc:sldMk cId="2389693376" sldId="267"/>
        </pc:sldMkLst>
        <pc:spChg chg="mod">
          <ac:chgData name="Temitope Olumide Oladimeji" userId="S::x23187204@student.ncirl.ie::27b80215-3058-4325-a5bf-69cd27beb208" providerId="AD" clId="Web-{3D2A98D3-4CED-8D56-92B4-C1E2EC4D1454}" dt="2024-04-22T13:25:33.916" v="144" actId="20577"/>
          <ac:spMkLst>
            <pc:docMk/>
            <pc:sldMk cId="2389693376" sldId="267"/>
            <ac:spMk id="2" creationId="{330EE6CA-E012-2720-9644-38ED89490E91}"/>
          </ac:spMkLst>
        </pc:spChg>
        <pc:spChg chg="add del mod">
          <ac:chgData name="Temitope Olumide Oladimeji" userId="S::x23187204@student.ncirl.ie::27b80215-3058-4325-a5bf-69cd27beb208" providerId="AD" clId="Web-{3D2A98D3-4CED-8D56-92B4-C1E2EC4D1454}" dt="2024-04-22T13:29:41.714" v="323"/>
          <ac:spMkLst>
            <pc:docMk/>
            <pc:sldMk cId="2389693376" sldId="267"/>
            <ac:spMk id="3" creationId="{E3F12BF9-6036-4E54-303C-6AF09B4F6EC1}"/>
          </ac:spMkLst>
        </pc:spChg>
        <pc:graphicFrameChg chg="add del">
          <ac:chgData name="Temitope Olumide Oladimeji" userId="S::x23187204@student.ncirl.ie::27b80215-3058-4325-a5bf-69cd27beb208" providerId="AD" clId="Web-{3D2A98D3-4CED-8D56-92B4-C1E2EC4D1454}" dt="2024-04-22T13:29:38.901" v="320"/>
          <ac:graphicFrameMkLst>
            <pc:docMk/>
            <pc:sldMk cId="2389693376" sldId="267"/>
            <ac:graphicFrameMk id="5" creationId="{0D8DAB7F-510F-7564-0374-733CB032E12B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3:29:41.683" v="322"/>
          <ac:graphicFrameMkLst>
            <pc:docMk/>
            <pc:sldMk cId="2389693376" sldId="267"/>
            <ac:graphicFrameMk id="7" creationId="{0F284EAE-2867-E0E4-2E79-772AF7DA9337}"/>
          </ac:graphicFrameMkLst>
        </pc:graphicFrameChg>
        <pc:graphicFrameChg chg="add">
          <ac:chgData name="Temitope Olumide Oladimeji" userId="S::x23187204@student.ncirl.ie::27b80215-3058-4325-a5bf-69cd27beb208" providerId="AD" clId="Web-{3D2A98D3-4CED-8D56-92B4-C1E2EC4D1454}" dt="2024-04-22T13:29:41.714" v="323"/>
          <ac:graphicFrameMkLst>
            <pc:docMk/>
            <pc:sldMk cId="2389693376" sldId="267"/>
            <ac:graphicFrameMk id="9" creationId="{EC7C987A-288B-0358-F26F-B0A08B05B9E0}"/>
          </ac:graphicFrameMkLst>
        </pc:graphicFrameChg>
      </pc:sldChg>
      <pc:sldChg chg="addSp delSp modSp mod setBg">
        <pc:chgData name="Temitope Olumide Oladimeji" userId="S::x23187204@student.ncirl.ie::27b80215-3058-4325-a5bf-69cd27beb208" providerId="AD" clId="Web-{3D2A98D3-4CED-8D56-92B4-C1E2EC4D1454}" dt="2024-04-22T13:18:05.167" v="130" actId="20577"/>
        <pc:sldMkLst>
          <pc:docMk/>
          <pc:sldMk cId="1201802880" sldId="270"/>
        </pc:sldMkLst>
        <pc:spChg chg="mod">
          <ac:chgData name="Temitope Olumide Oladimeji" userId="S::x23187204@student.ncirl.ie::27b80215-3058-4325-a5bf-69cd27beb208" providerId="AD" clId="Web-{3D2A98D3-4CED-8D56-92B4-C1E2EC4D1454}" dt="2024-04-22T13:12:16.877" v="94" actId="20577"/>
          <ac:spMkLst>
            <pc:docMk/>
            <pc:sldMk cId="1201802880" sldId="270"/>
            <ac:spMk id="2" creationId="{9178571C-EAD6-B64F-8813-82DD89CE8C7F}"/>
          </ac:spMkLst>
        </pc:spChg>
        <pc:spChg chg="add del mod">
          <ac:chgData name="Temitope Olumide Oladimeji" userId="S::x23187204@student.ncirl.ie::27b80215-3058-4325-a5bf-69cd27beb208" providerId="AD" clId="Web-{3D2A98D3-4CED-8D56-92B4-C1E2EC4D1454}" dt="2024-04-22T13:12:09.705" v="93"/>
          <ac:spMkLst>
            <pc:docMk/>
            <pc:sldMk cId="1201802880" sldId="270"/>
            <ac:spMk id="3" creationId="{9AA9049D-4D94-F1A3-7BBC-931E4B7C7BF7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3:12:09.674" v="92"/>
          <ac:spMkLst>
            <pc:docMk/>
            <pc:sldMk cId="1201802880" sldId="270"/>
            <ac:spMk id="10" creationId="{9A204626-2220-4678-A939-FD94EA7B5362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3:12:09.674" v="92"/>
          <ac:spMkLst>
            <pc:docMk/>
            <pc:sldMk cId="1201802880" sldId="270"/>
            <ac:spMk id="11" creationId="{9AA9049D-4D94-F1A3-7BBC-931E4B7C7BF7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3:12:09.674" v="92"/>
          <ac:spMkLst>
            <pc:docMk/>
            <pc:sldMk cId="1201802880" sldId="270"/>
            <ac:spMk id="12" creationId="{EB97D8A6-1C5A-42B6-AE78-F3D0F9BDF024}"/>
          </ac:spMkLst>
        </pc:spChg>
        <pc:graphicFrameChg chg="add del">
          <ac:chgData name="Temitope Olumide Oladimeji" userId="S::x23187204@student.ncirl.ie::27b80215-3058-4325-a5bf-69cd27beb208" providerId="AD" clId="Web-{3D2A98D3-4CED-8D56-92B4-C1E2EC4D1454}" dt="2024-04-22T13:11:58.251" v="86"/>
          <ac:graphicFrameMkLst>
            <pc:docMk/>
            <pc:sldMk cId="1201802880" sldId="270"/>
            <ac:graphicFrameMk id="5" creationId="{B6E99297-89BA-57E1-F9BD-655561EF96E6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3:12:01.142" v="88"/>
          <ac:graphicFrameMkLst>
            <pc:docMk/>
            <pc:sldMk cId="1201802880" sldId="270"/>
            <ac:graphicFrameMk id="7" creationId="{FEF175FA-D372-9019-8F81-F4EC12BB920C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3:12:06.580" v="90"/>
          <ac:graphicFrameMkLst>
            <pc:docMk/>
            <pc:sldMk cId="1201802880" sldId="270"/>
            <ac:graphicFrameMk id="9" creationId="{B6E99297-89BA-57E1-F9BD-655561EF96E6}"/>
          </ac:graphicFrameMkLst>
        </pc:graphicFrameChg>
        <pc:graphicFrameChg chg="add modGraphic">
          <ac:chgData name="Temitope Olumide Oladimeji" userId="S::x23187204@student.ncirl.ie::27b80215-3058-4325-a5bf-69cd27beb208" providerId="AD" clId="Web-{3D2A98D3-4CED-8D56-92B4-C1E2EC4D1454}" dt="2024-04-22T13:18:05.167" v="130" actId="20577"/>
          <ac:graphicFrameMkLst>
            <pc:docMk/>
            <pc:sldMk cId="1201802880" sldId="270"/>
            <ac:graphicFrameMk id="15" creationId="{B6E99297-89BA-57E1-F9BD-655561EF96E6}"/>
          </ac:graphicFrameMkLst>
        </pc:graphicFrameChg>
        <pc:picChg chg="add del">
          <ac:chgData name="Temitope Olumide Oladimeji" userId="S::x23187204@student.ncirl.ie::27b80215-3058-4325-a5bf-69cd27beb208" providerId="AD" clId="Web-{3D2A98D3-4CED-8D56-92B4-C1E2EC4D1454}" dt="2024-04-22T13:12:09.674" v="92"/>
          <ac:picMkLst>
            <pc:docMk/>
            <pc:sldMk cId="1201802880" sldId="270"/>
            <ac:picMk id="13" creationId="{91F8CABB-542E-5661-D515-44F195930D08}"/>
          </ac:picMkLst>
        </pc:picChg>
      </pc:sldChg>
      <pc:sldChg chg="addSp modSp new del mod setBg">
        <pc:chgData name="Temitope Olumide Oladimeji" userId="S::x23187204@student.ncirl.ie::27b80215-3058-4325-a5bf-69cd27beb208" providerId="AD" clId="Web-{3D2A98D3-4CED-8D56-92B4-C1E2EC4D1454}" dt="2024-04-22T13:12:18.502" v="95"/>
        <pc:sldMkLst>
          <pc:docMk/>
          <pc:sldMk cId="344421084" sldId="272"/>
        </pc:sldMkLst>
        <pc:spChg chg="mod">
          <ac:chgData name="Temitope Olumide Oladimeji" userId="S::x23187204@student.ncirl.ie::27b80215-3058-4325-a5bf-69cd27beb208" providerId="AD" clId="Web-{3D2A98D3-4CED-8D56-92B4-C1E2EC4D1454}" dt="2024-04-22T13:11:03.794" v="55"/>
          <ac:spMkLst>
            <pc:docMk/>
            <pc:sldMk cId="344421084" sldId="272"/>
            <ac:spMk id="2" creationId="{BAF413C1-B4A8-7BE3-CC2B-F112BA477981}"/>
          </ac:spMkLst>
        </pc:spChg>
        <pc:spChg chg="mod">
          <ac:chgData name="Temitope Olumide Oladimeji" userId="S::x23187204@student.ncirl.ie::27b80215-3058-4325-a5bf-69cd27beb208" providerId="AD" clId="Web-{3D2A98D3-4CED-8D56-92B4-C1E2EC4D1454}" dt="2024-04-22T13:11:03.794" v="55"/>
          <ac:spMkLst>
            <pc:docMk/>
            <pc:sldMk cId="344421084" sldId="272"/>
            <ac:spMk id="3" creationId="{DBD7A093-C01C-9453-3800-6C73243D5109}"/>
          </ac:spMkLst>
        </pc:spChg>
        <pc:picChg chg="add">
          <ac:chgData name="Temitope Olumide Oladimeji" userId="S::x23187204@student.ncirl.ie::27b80215-3058-4325-a5bf-69cd27beb208" providerId="AD" clId="Web-{3D2A98D3-4CED-8D56-92B4-C1E2EC4D1454}" dt="2024-04-22T13:11:03.794" v="55"/>
          <ac:picMkLst>
            <pc:docMk/>
            <pc:sldMk cId="344421084" sldId="272"/>
            <ac:picMk id="7" creationId="{DD70763D-2E8C-B9DF-C3AD-76670A453082}"/>
          </ac:picMkLst>
        </pc:picChg>
      </pc:sldChg>
      <pc:sldChg chg="addSp delSp modSp new mod setBg">
        <pc:chgData name="Temitope Olumide Oladimeji" userId="S::x23187204@student.ncirl.ie::27b80215-3058-4325-a5bf-69cd27beb208" providerId="AD" clId="Web-{3D2A98D3-4CED-8D56-92B4-C1E2EC4D1454}" dt="2024-04-22T14:12:27.034" v="546"/>
        <pc:sldMkLst>
          <pc:docMk/>
          <pc:sldMk cId="820490478" sldId="272"/>
        </pc:sldMkLst>
        <pc:spChg chg="del mod">
          <ac:chgData name="Temitope Olumide Oladimeji" userId="S::x23187204@student.ncirl.ie::27b80215-3058-4325-a5bf-69cd27beb208" providerId="AD" clId="Web-{3D2A98D3-4CED-8D56-92B4-C1E2EC4D1454}" dt="2024-04-22T14:08:19.136" v="470"/>
          <ac:spMkLst>
            <pc:docMk/>
            <pc:sldMk cId="820490478" sldId="272"/>
            <ac:spMk id="2" creationId="{ACF01CD7-EB10-3D38-5BDC-4E6AD996C96C}"/>
          </ac:spMkLst>
        </pc:spChg>
        <pc:spChg chg="mod ord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3" creationId="{0A657241-7C1D-D777-DF77-FE1B6C661B50}"/>
          </ac:spMkLst>
        </pc:spChg>
        <pc:spChg chg="add mod ord">
          <ac:chgData name="Temitope Olumide Oladimeji" userId="S::x23187204@student.ncirl.ie::27b80215-3058-4325-a5bf-69cd27beb208" providerId="AD" clId="Web-{3D2A98D3-4CED-8D56-92B4-C1E2EC4D1454}" dt="2024-04-22T14:12:25.143" v="545" actId="20577"/>
          <ac:spMkLst>
            <pc:docMk/>
            <pc:sldMk cId="820490478" sldId="272"/>
            <ac:spMk id="6" creationId="{54AB0984-29B3-174F-A5B4-24480CFDFC91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9:29.232" v="484"/>
          <ac:spMkLst>
            <pc:docMk/>
            <pc:sldMk cId="820490478" sldId="272"/>
            <ac:spMk id="7" creationId="{48C110B4-D26A-44C6-8576-236CA24E98C1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9:29.232" v="484"/>
          <ac:spMkLst>
            <pc:docMk/>
            <pc:sldMk cId="820490478" sldId="272"/>
            <ac:spMk id="8" creationId="{5BFD4DBB-3229-4DF6-A68A-CD91F8325879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9:29.232" v="484"/>
          <ac:spMkLst>
            <pc:docMk/>
            <pc:sldMk cId="820490478" sldId="272"/>
            <ac:spMk id="9" creationId="{792979E5-1F93-4CE3-975E-3CAEC618BFB3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8:48.512" v="476"/>
          <ac:spMkLst>
            <pc:docMk/>
            <pc:sldMk cId="820490478" sldId="272"/>
            <ac:spMk id="10" creationId="{48C110B4-D26A-44C6-8576-236CA24E98C1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0:55.578" v="514"/>
          <ac:spMkLst>
            <pc:docMk/>
            <pc:sldMk cId="820490478" sldId="272"/>
            <ac:spMk id="11" creationId="{975DA423-1E6A-406A-9B05-E620EFA1F591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8:48.512" v="476"/>
          <ac:spMkLst>
            <pc:docMk/>
            <pc:sldMk cId="820490478" sldId="272"/>
            <ac:spMk id="12" creationId="{5BFD4DBB-3229-4DF6-A68A-CD91F8325879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08:48.512" v="476"/>
          <ac:spMkLst>
            <pc:docMk/>
            <pc:sldMk cId="820490478" sldId="272"/>
            <ac:spMk id="14" creationId="{792979E5-1F93-4CE3-975E-3CAEC618BFB3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0:55.578" v="514"/>
          <ac:spMkLst>
            <pc:docMk/>
            <pc:sldMk cId="820490478" sldId="272"/>
            <ac:spMk id="16" creationId="{B5408C03-B752-49FB-ABD5-7ED758AE48C5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21" creationId="{8E2B8A2D-F46F-4DA5-8AFF-BC57461C281A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23" creationId="{292BAD85-00E4-4D0A-993C-8372E78E1ADD}"/>
          </ac:spMkLst>
        </pc:spChg>
        <pc:spChg chg="add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28" creationId="{48C110B4-D26A-44C6-8576-236CA24E98C1}"/>
          </ac:spMkLst>
        </pc:spChg>
        <pc:spChg chg="add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30" creationId="{5BFD4DBB-3229-4DF6-A68A-CD91F8325879}"/>
          </ac:spMkLst>
        </pc:spChg>
        <pc:spChg chg="add">
          <ac:chgData name="Temitope Olumide Oladimeji" userId="S::x23187204@student.ncirl.ie::27b80215-3058-4325-a5bf-69cd27beb208" providerId="AD" clId="Web-{3D2A98D3-4CED-8D56-92B4-C1E2EC4D1454}" dt="2024-04-22T14:11:17.376" v="518"/>
          <ac:spMkLst>
            <pc:docMk/>
            <pc:sldMk cId="820490478" sldId="272"/>
            <ac:spMk id="32" creationId="{792979E5-1F93-4CE3-975E-3CAEC618BFB3}"/>
          </ac:spMkLst>
        </pc:spChg>
        <pc:picChg chg="add del mod ord">
          <ac:chgData name="Temitope Olumide Oladimeji" userId="S::x23187204@student.ncirl.ie::27b80215-3058-4325-a5bf-69cd27beb208" providerId="AD" clId="Web-{3D2A98D3-4CED-8D56-92B4-C1E2EC4D1454}" dt="2024-04-22T14:12:27.034" v="546"/>
          <ac:picMkLst>
            <pc:docMk/>
            <pc:sldMk cId="820490478" sldId="272"/>
            <ac:picMk id="4" creationId="{888F28D2-0910-109A-A8C7-82073E22EBB6}"/>
          </ac:picMkLst>
        </pc:picChg>
        <pc:picChg chg="add mod ord">
          <ac:chgData name="Temitope Olumide Oladimeji" userId="S::x23187204@student.ncirl.ie::27b80215-3058-4325-a5bf-69cd27beb208" providerId="AD" clId="Web-{3D2A98D3-4CED-8D56-92B4-C1E2EC4D1454}" dt="2024-04-22T14:11:17.376" v="518"/>
          <ac:picMkLst>
            <pc:docMk/>
            <pc:sldMk cId="820490478" sldId="272"/>
            <ac:picMk id="5" creationId="{12F1C245-F6D4-B914-7C47-7AECC762448A}"/>
          </ac:picMkLst>
        </pc:picChg>
      </pc:sldChg>
      <pc:sldChg chg="addSp delSp modSp new mod setBg">
        <pc:chgData name="Temitope Olumide Oladimeji" userId="S::x23187204@student.ncirl.ie::27b80215-3058-4325-a5bf-69cd27beb208" providerId="AD" clId="Web-{3D2A98D3-4CED-8D56-92B4-C1E2EC4D1454}" dt="2024-04-22T14:16:02.166" v="645"/>
        <pc:sldMkLst>
          <pc:docMk/>
          <pc:sldMk cId="2309015233" sldId="274"/>
        </pc:sldMkLst>
        <pc:spChg chg="mod">
          <ac:chgData name="Temitope Olumide Oladimeji" userId="S::x23187204@student.ncirl.ie::27b80215-3058-4325-a5bf-69cd27beb208" providerId="AD" clId="Web-{3D2A98D3-4CED-8D56-92B4-C1E2EC4D1454}" dt="2024-04-22T14:16:02.166" v="645"/>
          <ac:spMkLst>
            <pc:docMk/>
            <pc:sldMk cId="2309015233" sldId="274"/>
            <ac:spMk id="2" creationId="{5B656C12-3F9B-C50D-748A-CA2C1FCBE097}"/>
          </ac:spMkLst>
        </pc:spChg>
        <pc:spChg chg="add del mod">
          <ac:chgData name="Temitope Olumide Oladimeji" userId="S::x23187204@student.ncirl.ie::27b80215-3058-4325-a5bf-69cd27beb208" providerId="AD" clId="Web-{3D2A98D3-4CED-8D56-92B4-C1E2EC4D1454}" dt="2024-04-22T14:15:44.946" v="643"/>
          <ac:spMkLst>
            <pc:docMk/>
            <pc:sldMk cId="2309015233" sldId="274"/>
            <ac:spMk id="3" creationId="{F9F637D7-413E-15CD-D782-8AACADA40884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5:40.602" v="638"/>
          <ac:spMkLst>
            <pc:docMk/>
            <pc:sldMk cId="2309015233" sldId="274"/>
            <ac:spMk id="9" creationId="{83B91B61-BFCA-4647-957E-A8269BE46F39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5:40.602" v="638"/>
          <ac:spMkLst>
            <pc:docMk/>
            <pc:sldMk cId="2309015233" sldId="274"/>
            <ac:spMk id="11" creationId="{92D1D7C6-1C89-420C-8D35-483654167118}"/>
          </ac:spMkLst>
        </pc:spChg>
        <pc:spChg chg="add del">
          <ac:chgData name="Temitope Olumide Oladimeji" userId="S::x23187204@student.ncirl.ie::27b80215-3058-4325-a5bf-69cd27beb208" providerId="AD" clId="Web-{3D2A98D3-4CED-8D56-92B4-C1E2EC4D1454}" dt="2024-04-22T14:15:40.602" v="638"/>
          <ac:spMkLst>
            <pc:docMk/>
            <pc:sldMk cId="2309015233" sldId="274"/>
            <ac:spMk id="12" creationId="{F9F637D7-413E-15CD-D782-8AACADA40884}"/>
          </ac:spMkLst>
        </pc:spChg>
        <pc:spChg chg="add">
          <ac:chgData name="Temitope Olumide Oladimeji" userId="S::x23187204@student.ncirl.ie::27b80215-3058-4325-a5bf-69cd27beb208" providerId="AD" clId="Web-{3D2A98D3-4CED-8D56-92B4-C1E2EC4D1454}" dt="2024-04-22T14:16:02.166" v="645"/>
          <ac:spMkLst>
            <pc:docMk/>
            <pc:sldMk cId="2309015233" sldId="274"/>
            <ac:spMk id="23" creationId="{1E1665A6-74DB-4F44-A6EF-F01205E8718B}"/>
          </ac:spMkLst>
        </pc:spChg>
        <pc:graphicFrameChg chg="add del">
          <ac:chgData name="Temitope Olumide Oladimeji" userId="S::x23187204@student.ncirl.ie::27b80215-3058-4325-a5bf-69cd27beb208" providerId="AD" clId="Web-{3D2A98D3-4CED-8D56-92B4-C1E2EC4D1454}" dt="2024-04-22T14:15:30.805" v="634"/>
          <ac:graphicFrameMkLst>
            <pc:docMk/>
            <pc:sldMk cId="2309015233" sldId="274"/>
            <ac:graphicFrameMk id="5" creationId="{6CCF328D-193B-FFC9-CC92-B279725B82E2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4:15:38.899" v="636"/>
          <ac:graphicFrameMkLst>
            <pc:docMk/>
            <pc:sldMk cId="2309015233" sldId="274"/>
            <ac:graphicFrameMk id="7" creationId="{90BC3E29-C6BC-16EB-B872-B3515BDBD89C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4:15:43.024" v="640"/>
          <ac:graphicFrameMkLst>
            <pc:docMk/>
            <pc:sldMk cId="2309015233" sldId="274"/>
            <ac:graphicFrameMk id="14" creationId="{90BC3E29-C6BC-16EB-B872-B3515BDBD89C}"/>
          </ac:graphicFrameMkLst>
        </pc:graphicFrameChg>
        <pc:graphicFrameChg chg="add del">
          <ac:chgData name="Temitope Olumide Oladimeji" userId="S::x23187204@student.ncirl.ie::27b80215-3058-4325-a5bf-69cd27beb208" providerId="AD" clId="Web-{3D2A98D3-4CED-8D56-92B4-C1E2EC4D1454}" dt="2024-04-22T14:15:44.931" v="642"/>
          <ac:graphicFrameMkLst>
            <pc:docMk/>
            <pc:sldMk cId="2309015233" sldId="274"/>
            <ac:graphicFrameMk id="16" creationId="{6CCF328D-193B-FFC9-CC92-B279725B82E2}"/>
          </ac:graphicFrameMkLst>
        </pc:graphicFrameChg>
        <pc:graphicFrameChg chg="add mod modGraphic">
          <ac:chgData name="Temitope Olumide Oladimeji" userId="S::x23187204@student.ncirl.ie::27b80215-3058-4325-a5bf-69cd27beb208" providerId="AD" clId="Web-{3D2A98D3-4CED-8D56-92B4-C1E2EC4D1454}" dt="2024-04-22T14:16:02.166" v="645"/>
          <ac:graphicFrameMkLst>
            <pc:docMk/>
            <pc:sldMk cId="2309015233" sldId="274"/>
            <ac:graphicFrameMk id="18" creationId="{90BC3E29-C6BC-16EB-B872-B3515BDBD89C}"/>
          </ac:graphicFrameMkLst>
        </pc:graphicFrameChg>
        <pc:picChg chg="add del">
          <ac:chgData name="Temitope Olumide Oladimeji" userId="S::x23187204@student.ncirl.ie::27b80215-3058-4325-a5bf-69cd27beb208" providerId="AD" clId="Web-{3D2A98D3-4CED-8D56-92B4-C1E2EC4D1454}" dt="2024-04-22T14:15:40.602" v="638"/>
          <ac:picMkLst>
            <pc:docMk/>
            <pc:sldMk cId="2309015233" sldId="274"/>
            <ac:picMk id="10" creationId="{66E8F52D-F9DA-42F1-13EB-8FA56222A2B3}"/>
          </ac:picMkLst>
        </pc:picChg>
      </pc:sldChg>
    </pc:docChg>
  </pc:docChgLst>
  <pc:docChgLst>
    <pc:chgData name="Bolormaa Mendbayar" userId="S::x23176725@student.ncirl.ie::0105e881-bc11-418e-ab24-b0fc61c0e78e" providerId="AD" clId="Web-{4E6C8F8B-A9D4-5360-6C98-34C7A72F1D91}"/>
    <pc:docChg chg="modSld">
      <pc:chgData name="Bolormaa Mendbayar" userId="S::x23176725@student.ncirl.ie::0105e881-bc11-418e-ab24-b0fc61c0e78e" providerId="AD" clId="Web-{4E6C8F8B-A9D4-5360-6C98-34C7A72F1D91}" dt="2024-04-23T11:59:16.310" v="76" actId="20577"/>
      <pc:docMkLst>
        <pc:docMk/>
      </pc:docMkLst>
      <pc:sldChg chg="addSp delSp modSp">
        <pc:chgData name="Bolormaa Mendbayar" userId="S::x23176725@student.ncirl.ie::0105e881-bc11-418e-ab24-b0fc61c0e78e" providerId="AD" clId="Web-{4E6C8F8B-A9D4-5360-6C98-34C7A72F1D91}" dt="2024-04-23T11:59:16.310" v="76" actId="20577"/>
        <pc:sldMkLst>
          <pc:docMk/>
          <pc:sldMk cId="1765217133" sldId="273"/>
        </pc:sldMkLst>
        <pc:spChg chg="mod">
          <ac:chgData name="Bolormaa Mendbayar" userId="S::x23176725@student.ncirl.ie::0105e881-bc11-418e-ab24-b0fc61c0e78e" providerId="AD" clId="Web-{4E6C8F8B-A9D4-5360-6C98-34C7A72F1D91}" dt="2024-04-23T11:59:16.310" v="76" actId="20577"/>
          <ac:spMkLst>
            <pc:docMk/>
            <pc:sldMk cId="1765217133" sldId="273"/>
            <ac:spMk id="6" creationId="{23BBD090-5F8E-4A22-2E3C-FFFD614F40D3}"/>
          </ac:spMkLst>
        </pc:spChg>
        <pc:graphicFrameChg chg="mod modGraphic">
          <ac:chgData name="Bolormaa Mendbayar" userId="S::x23176725@student.ncirl.ie::0105e881-bc11-418e-ab24-b0fc61c0e78e" providerId="AD" clId="Web-{4E6C8F8B-A9D4-5360-6C98-34C7A72F1D91}" dt="2024-04-23T11:58:18.542" v="19"/>
          <ac:graphicFrameMkLst>
            <pc:docMk/>
            <pc:sldMk cId="1765217133" sldId="273"/>
            <ac:graphicFrameMk id="4" creationId="{B6C37B29-2BD1-C2EB-5D89-A73275BB8118}"/>
          </ac:graphicFrameMkLst>
        </pc:graphicFrameChg>
        <pc:graphicFrameChg chg="add del modGraphic">
          <ac:chgData name="Bolormaa Mendbayar" userId="S::x23176725@student.ncirl.ie::0105e881-bc11-418e-ab24-b0fc61c0e78e" providerId="AD" clId="Web-{4E6C8F8B-A9D4-5360-6C98-34C7A72F1D91}" dt="2024-04-23T11:58:32.871" v="24"/>
          <ac:graphicFrameMkLst>
            <pc:docMk/>
            <pc:sldMk cId="1765217133" sldId="273"/>
            <ac:graphicFrameMk id="7" creationId="{CDE84CC6-2AC7-B603-0AC3-1CAC06C783D1}"/>
          </ac:graphicFrameMkLst>
        </pc:graphicFrameChg>
      </pc:sldChg>
    </pc:docChg>
  </pc:docChgLst>
  <pc:docChgLst>
    <pc:chgData name="Thapelo Emmanuel Khantsi" userId="S::x23131535@student.ncirl.ie::6c1d0275-4a3d-4382-af20-6100154bf8cf" providerId="AD" clId="Web-{5C00DD02-EA82-3A50-B974-113321D05D0E}"/>
    <pc:docChg chg="addSld modSld sldOrd">
      <pc:chgData name="Thapelo Emmanuel Khantsi" userId="S::x23131535@student.ncirl.ie::6c1d0275-4a3d-4382-af20-6100154bf8cf" providerId="AD" clId="Web-{5C00DD02-EA82-3A50-B974-113321D05D0E}" dt="2024-04-22T14:20:17.292" v="448" actId="20577"/>
      <pc:docMkLst>
        <pc:docMk/>
      </pc:docMkLst>
      <pc:sldChg chg="modSp">
        <pc:chgData name="Thapelo Emmanuel Khantsi" userId="S::x23131535@student.ncirl.ie::6c1d0275-4a3d-4382-af20-6100154bf8cf" providerId="AD" clId="Web-{5C00DD02-EA82-3A50-B974-113321D05D0E}" dt="2024-04-22T14:17:23.442" v="444" actId="14100"/>
        <pc:sldMkLst>
          <pc:docMk/>
          <pc:sldMk cId="3183219078" sldId="269"/>
        </pc:sldMkLst>
        <pc:spChg chg="mod">
          <ac:chgData name="Thapelo Emmanuel Khantsi" userId="S::x23131535@student.ncirl.ie::6c1d0275-4a3d-4382-af20-6100154bf8cf" providerId="AD" clId="Web-{5C00DD02-EA82-3A50-B974-113321D05D0E}" dt="2024-04-22T14:17:23.442" v="444" actId="14100"/>
          <ac:spMkLst>
            <pc:docMk/>
            <pc:sldMk cId="3183219078" sldId="269"/>
            <ac:spMk id="2" creationId="{917EDC26-F08A-DCFB-236E-CF12604548B5}"/>
          </ac:spMkLst>
        </pc:spChg>
      </pc:sldChg>
      <pc:sldChg chg="modSp new">
        <pc:chgData name="Thapelo Emmanuel Khantsi" userId="S::x23131535@student.ncirl.ie::6c1d0275-4a3d-4382-af20-6100154bf8cf" providerId="AD" clId="Web-{5C00DD02-EA82-3A50-B974-113321D05D0E}" dt="2024-04-22T12:19:01.126" v="316" actId="20577"/>
        <pc:sldMkLst>
          <pc:docMk/>
          <pc:sldMk cId="1201802880" sldId="270"/>
        </pc:sldMkLst>
        <pc:spChg chg="mod">
          <ac:chgData name="Thapelo Emmanuel Khantsi" userId="S::x23131535@student.ncirl.ie::6c1d0275-4a3d-4382-af20-6100154bf8cf" providerId="AD" clId="Web-{5C00DD02-EA82-3A50-B974-113321D05D0E}" dt="2024-04-22T12:19:01.126" v="316" actId="20577"/>
          <ac:spMkLst>
            <pc:docMk/>
            <pc:sldMk cId="1201802880" sldId="270"/>
            <ac:spMk id="3" creationId="{9AA9049D-4D94-F1A3-7BBC-931E4B7C7BF7}"/>
          </ac:spMkLst>
        </pc:spChg>
      </pc:sldChg>
      <pc:sldChg chg="addSp delSp modSp new mod setBg">
        <pc:chgData name="Thapelo Emmanuel Khantsi" userId="S::x23131535@student.ncirl.ie::6c1d0275-4a3d-4382-af20-6100154bf8cf" providerId="AD" clId="Web-{5C00DD02-EA82-3A50-B974-113321D05D0E}" dt="2024-04-22T14:02:35.586" v="434" actId="20577"/>
        <pc:sldMkLst>
          <pc:docMk/>
          <pc:sldMk cId="607433388" sldId="271"/>
        </pc:sldMkLst>
        <pc:spChg chg="mod">
          <ac:chgData name="Thapelo Emmanuel Khantsi" userId="S::x23131535@student.ncirl.ie::6c1d0275-4a3d-4382-af20-6100154bf8cf" providerId="AD" clId="Web-{5C00DD02-EA82-3A50-B974-113321D05D0E}" dt="2024-04-22T12:49:51.627" v="366" actId="14100"/>
          <ac:spMkLst>
            <pc:docMk/>
            <pc:sldMk cId="607433388" sldId="271"/>
            <ac:spMk id="2" creationId="{FB9830C2-46A7-06F7-2176-EF59A5B2C736}"/>
          </ac:spMkLst>
        </pc:spChg>
        <pc:spChg chg="del mod">
          <ac:chgData name="Thapelo Emmanuel Khantsi" userId="S::x23131535@student.ncirl.ie::6c1d0275-4a3d-4382-af20-6100154bf8cf" providerId="AD" clId="Web-{5C00DD02-EA82-3A50-B974-113321D05D0E}" dt="2024-04-22T12:49:00.172" v="358"/>
          <ac:spMkLst>
            <pc:docMk/>
            <pc:sldMk cId="607433388" sldId="271"/>
            <ac:spMk id="3" creationId="{F5FAE564-E826-485F-C6AC-35969D79CC38}"/>
          </ac:spMkLst>
        </pc:spChg>
        <pc:spChg chg="add mod">
          <ac:chgData name="Thapelo Emmanuel Khantsi" userId="S::x23131535@student.ncirl.ie::6c1d0275-4a3d-4382-af20-6100154bf8cf" providerId="AD" clId="Web-{5C00DD02-EA82-3A50-B974-113321D05D0E}" dt="2024-04-22T14:02:35.586" v="434" actId="20577"/>
          <ac:spMkLst>
            <pc:docMk/>
            <pc:sldMk cId="607433388" sldId="271"/>
            <ac:spMk id="8" creationId="{85AEA7E9-7B7A-1DF2-7CB3-07CE6350F45F}"/>
          </ac:spMkLst>
        </pc:spChg>
        <pc:picChg chg="add mod ord">
          <ac:chgData name="Thapelo Emmanuel Khantsi" userId="S::x23131535@student.ncirl.ie::6c1d0275-4a3d-4382-af20-6100154bf8cf" providerId="AD" clId="Web-{5C00DD02-EA82-3A50-B974-113321D05D0E}" dt="2024-04-22T12:50:04.331" v="370" actId="14100"/>
          <ac:picMkLst>
            <pc:docMk/>
            <pc:sldMk cId="607433388" sldId="271"/>
            <ac:picMk id="4" creationId="{2105DC4F-C5D8-3B0B-1DC6-BBADBB30FD30}"/>
          </ac:picMkLst>
        </pc:picChg>
      </pc:sldChg>
      <pc:sldChg chg="modSp ord">
        <pc:chgData name="Thapelo Emmanuel Khantsi" userId="S::x23131535@student.ncirl.ie::6c1d0275-4a3d-4382-af20-6100154bf8cf" providerId="AD" clId="Web-{5C00DD02-EA82-3A50-B974-113321D05D0E}" dt="2024-04-22T14:20:17.292" v="448" actId="20577"/>
        <pc:sldMkLst>
          <pc:docMk/>
          <pc:sldMk cId="1765217133" sldId="273"/>
        </pc:sldMkLst>
        <pc:spChg chg="mod">
          <ac:chgData name="Thapelo Emmanuel Khantsi" userId="S::x23131535@student.ncirl.ie::6c1d0275-4a3d-4382-af20-6100154bf8cf" providerId="AD" clId="Web-{5C00DD02-EA82-3A50-B974-113321D05D0E}" dt="2024-04-22T14:20:17.292" v="448" actId="20577"/>
          <ac:spMkLst>
            <pc:docMk/>
            <pc:sldMk cId="1765217133" sldId="273"/>
            <ac:spMk id="2" creationId="{0531A907-2FA0-B175-0B22-2F54E19CC4EB}"/>
          </ac:spMkLst>
        </pc:spChg>
      </pc:sldChg>
    </pc:docChg>
  </pc:docChgLst>
  <pc:docChgLst>
    <pc:chgData name="Bolormaa Mendbayar" userId="0105e881-bc11-418e-ab24-b0fc61c0e78e" providerId="ADAL" clId="{5FC947F1-3282-4934-AF21-77440BA4306E}"/>
    <pc:docChg chg="undo custSel addSld delSld modSld">
      <pc:chgData name="Bolormaa Mendbayar" userId="0105e881-bc11-418e-ab24-b0fc61c0e78e" providerId="ADAL" clId="{5FC947F1-3282-4934-AF21-77440BA4306E}" dt="2024-04-22T14:40:18.167" v="1603" actId="1076"/>
      <pc:docMkLst>
        <pc:docMk/>
      </pc:docMkLst>
      <pc:sldChg chg="modSp mod">
        <pc:chgData name="Bolormaa Mendbayar" userId="0105e881-bc11-418e-ab24-b0fc61c0e78e" providerId="ADAL" clId="{5FC947F1-3282-4934-AF21-77440BA4306E}" dt="2024-04-22T10:59:54.649" v="331" actId="20577"/>
        <pc:sldMkLst>
          <pc:docMk/>
          <pc:sldMk cId="824417123" sldId="257"/>
        </pc:sldMkLst>
        <pc:spChg chg="mod">
          <ac:chgData name="Bolormaa Mendbayar" userId="0105e881-bc11-418e-ab24-b0fc61c0e78e" providerId="ADAL" clId="{5FC947F1-3282-4934-AF21-77440BA4306E}" dt="2024-04-22T10:59:03.943" v="248" actId="20577"/>
          <ac:spMkLst>
            <pc:docMk/>
            <pc:sldMk cId="824417123" sldId="257"/>
            <ac:spMk id="2" creationId="{7F97E326-D1F4-4032-960C-883280F8F723}"/>
          </ac:spMkLst>
        </pc:spChg>
        <pc:graphicFrameChg chg="mod">
          <ac:chgData name="Bolormaa Mendbayar" userId="0105e881-bc11-418e-ab24-b0fc61c0e78e" providerId="ADAL" clId="{5FC947F1-3282-4934-AF21-77440BA4306E}" dt="2024-04-22T10:59:54.649" v="331" actId="20577"/>
          <ac:graphicFrameMkLst>
            <pc:docMk/>
            <pc:sldMk cId="824417123" sldId="257"/>
            <ac:graphicFrameMk id="5" creationId="{E04C5C5B-F932-40FC-AD54-EE8AB0C58221}"/>
          </ac:graphicFrameMkLst>
        </pc:graphicFrameChg>
      </pc:sldChg>
      <pc:sldChg chg="modSp mod">
        <pc:chgData name="Bolormaa Mendbayar" userId="0105e881-bc11-418e-ab24-b0fc61c0e78e" providerId="ADAL" clId="{5FC947F1-3282-4934-AF21-77440BA4306E}" dt="2024-04-22T10:58:52.282" v="218" actId="1076"/>
        <pc:sldMkLst>
          <pc:docMk/>
          <pc:sldMk cId="745576192" sldId="266"/>
        </pc:sldMkLst>
        <pc:spChg chg="mod">
          <ac:chgData name="Bolormaa Mendbayar" userId="0105e881-bc11-418e-ab24-b0fc61c0e78e" providerId="ADAL" clId="{5FC947F1-3282-4934-AF21-77440BA4306E}" dt="2024-04-22T10:58:52.282" v="218" actId="1076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Bolormaa Mendbayar" userId="0105e881-bc11-418e-ab24-b0fc61c0e78e" providerId="ADAL" clId="{5FC947F1-3282-4934-AF21-77440BA4306E}" dt="2024-04-22T10:57:18.235" v="217" actId="1076"/>
          <ac:spMkLst>
            <pc:docMk/>
            <pc:sldMk cId="745576192" sldId="266"/>
            <ac:spMk id="3" creationId="{36A0527F-C5FD-4E9B-9F21-5D1FBA31314B}"/>
          </ac:spMkLst>
        </pc:spChg>
        <pc:picChg chg="mod">
          <ac:chgData name="Bolormaa Mendbayar" userId="0105e881-bc11-418e-ab24-b0fc61c0e78e" providerId="ADAL" clId="{5FC947F1-3282-4934-AF21-77440BA4306E}" dt="2024-04-22T10:57:09.624" v="216" actId="1076"/>
          <ac:picMkLst>
            <pc:docMk/>
            <pc:sldMk cId="745576192" sldId="266"/>
            <ac:picMk id="23" creationId="{B38A25AE-7B44-4EC1-BC0C-CF0FFF036705}"/>
          </ac:picMkLst>
        </pc:picChg>
      </pc:sldChg>
      <pc:sldChg chg="modSp new mod">
        <pc:chgData name="Bolormaa Mendbayar" userId="0105e881-bc11-418e-ab24-b0fc61c0e78e" providerId="ADAL" clId="{5FC947F1-3282-4934-AF21-77440BA4306E}" dt="2024-04-22T11:02:21.158" v="344" actId="20577"/>
        <pc:sldMkLst>
          <pc:docMk/>
          <pc:sldMk cId="2389693376" sldId="267"/>
        </pc:sldMkLst>
        <pc:spChg chg="mod">
          <ac:chgData name="Bolormaa Mendbayar" userId="0105e881-bc11-418e-ab24-b0fc61c0e78e" providerId="ADAL" clId="{5FC947F1-3282-4934-AF21-77440BA4306E}" dt="2024-04-22T11:02:21.158" v="344" actId="20577"/>
          <ac:spMkLst>
            <pc:docMk/>
            <pc:sldMk cId="2389693376" sldId="267"/>
            <ac:spMk id="2" creationId="{330EE6CA-E012-2720-9644-38ED89490E91}"/>
          </ac:spMkLst>
        </pc:spChg>
      </pc:sldChg>
      <pc:sldChg chg="addSp delSp modSp new mod setBg">
        <pc:chgData name="Bolormaa Mendbayar" userId="0105e881-bc11-418e-ab24-b0fc61c0e78e" providerId="ADAL" clId="{5FC947F1-3282-4934-AF21-77440BA4306E}" dt="2024-04-22T14:34:55.557" v="1579" actId="20577"/>
        <pc:sldMkLst>
          <pc:docMk/>
          <pc:sldMk cId="3102020822" sldId="268"/>
        </pc:sldMkLst>
        <pc:spChg chg="mod">
          <ac:chgData name="Bolormaa Mendbayar" userId="0105e881-bc11-418e-ab24-b0fc61c0e78e" providerId="ADAL" clId="{5FC947F1-3282-4934-AF21-77440BA4306E}" dt="2024-04-22T12:42:31.902" v="669" actId="207"/>
          <ac:spMkLst>
            <pc:docMk/>
            <pc:sldMk cId="3102020822" sldId="268"/>
            <ac:spMk id="2" creationId="{1FF02860-466D-8AE4-FE70-29D0084A0394}"/>
          </ac:spMkLst>
        </pc:spChg>
        <pc:spChg chg="del">
          <ac:chgData name="Bolormaa Mendbayar" userId="0105e881-bc11-418e-ab24-b0fc61c0e78e" providerId="ADAL" clId="{5FC947F1-3282-4934-AF21-77440BA4306E}" dt="2024-04-22T12:26:47.575" v="390" actId="931"/>
          <ac:spMkLst>
            <pc:docMk/>
            <pc:sldMk cId="3102020822" sldId="268"/>
            <ac:spMk id="3" creationId="{7223D1E1-2982-DD47-D622-F84FF7FE318B}"/>
          </ac:spMkLst>
        </pc:spChg>
        <pc:spChg chg="add del mod">
          <ac:chgData name="Bolormaa Mendbayar" userId="0105e881-bc11-418e-ab24-b0fc61c0e78e" providerId="ADAL" clId="{5FC947F1-3282-4934-AF21-77440BA4306E}" dt="2024-04-22T12:31:07.165" v="435" actId="478"/>
          <ac:spMkLst>
            <pc:docMk/>
            <pc:sldMk cId="3102020822" sldId="268"/>
            <ac:spMk id="8" creationId="{BAEEB60E-EE1B-6BF9-9A44-AFCCF33E973F}"/>
          </ac:spMkLst>
        </pc:spChg>
        <pc:spChg chg="add del mod">
          <ac:chgData name="Bolormaa Mendbayar" userId="0105e881-bc11-418e-ab24-b0fc61c0e78e" providerId="ADAL" clId="{5FC947F1-3282-4934-AF21-77440BA4306E}" dt="2024-04-22T12:29:30.373" v="395" actId="3680"/>
          <ac:spMkLst>
            <pc:docMk/>
            <pc:sldMk cId="3102020822" sldId="268"/>
            <ac:spMk id="9" creationId="{1C4B9F17-4075-B237-422A-021A59838B69}"/>
          </ac:spMkLst>
        </pc:spChg>
        <pc:spChg chg="add mod">
          <ac:chgData name="Bolormaa Mendbayar" userId="0105e881-bc11-418e-ab24-b0fc61c0e78e" providerId="ADAL" clId="{5FC947F1-3282-4934-AF21-77440BA4306E}" dt="2024-04-22T12:51:58.537" v="804" actId="1076"/>
          <ac:spMkLst>
            <pc:docMk/>
            <pc:sldMk cId="3102020822" sldId="268"/>
            <ac:spMk id="10" creationId="{8E5AA5C8-8239-85B3-48BA-C30D4B5FCF00}"/>
          </ac:spMkLst>
        </pc:spChg>
        <pc:spChg chg="add del">
          <ac:chgData name="Bolormaa Mendbayar" userId="0105e881-bc11-418e-ab24-b0fc61c0e78e" providerId="ADAL" clId="{5FC947F1-3282-4934-AF21-77440BA4306E}" dt="2024-04-22T12:27:15.545" v="394" actId="26606"/>
          <ac:spMkLst>
            <pc:docMk/>
            <pc:sldMk cId="3102020822" sldId="268"/>
            <ac:spMk id="12" creationId="{1D868099-6145-4BC0-A5EA-74BEF1776BA9}"/>
          </ac:spMkLst>
        </pc:spChg>
        <pc:spChg chg="add del">
          <ac:chgData name="Bolormaa Mendbayar" userId="0105e881-bc11-418e-ab24-b0fc61c0e78e" providerId="ADAL" clId="{5FC947F1-3282-4934-AF21-77440BA4306E}" dt="2024-04-22T12:27:15.545" v="394" actId="26606"/>
          <ac:spMkLst>
            <pc:docMk/>
            <pc:sldMk cId="3102020822" sldId="268"/>
            <ac:spMk id="14" creationId="{CC1026F7-DECB-49B4-A565-518BBA445471}"/>
          </ac:spMkLst>
        </pc:spChg>
        <pc:spChg chg="add mod">
          <ac:chgData name="Bolormaa Mendbayar" userId="0105e881-bc11-418e-ab24-b0fc61c0e78e" providerId="ADAL" clId="{5FC947F1-3282-4934-AF21-77440BA4306E}" dt="2024-04-22T14:34:55.557" v="1579" actId="20577"/>
          <ac:spMkLst>
            <pc:docMk/>
            <pc:sldMk cId="3102020822" sldId="268"/>
            <ac:spMk id="17" creationId="{B1AC8054-6491-399E-C2D8-EC908D4EA889}"/>
          </ac:spMkLst>
        </pc:spChg>
        <pc:spChg chg="add">
          <ac:chgData name="Bolormaa Mendbayar" userId="0105e881-bc11-418e-ab24-b0fc61c0e78e" providerId="ADAL" clId="{5FC947F1-3282-4934-AF21-77440BA4306E}" dt="2024-04-22T12:27:15.545" v="394" actId="26606"/>
          <ac:spMkLst>
            <pc:docMk/>
            <pc:sldMk cId="3102020822" sldId="268"/>
            <ac:spMk id="19" creationId="{A67E2D8A-19BE-48A0-889C-CCAC02348C99}"/>
          </ac:spMkLst>
        </pc:spChg>
        <pc:spChg chg="add mod ord">
          <ac:chgData name="Bolormaa Mendbayar" userId="0105e881-bc11-418e-ab24-b0fc61c0e78e" providerId="ADAL" clId="{5FC947F1-3282-4934-AF21-77440BA4306E}" dt="2024-04-22T12:46:23.278" v="724" actId="167"/>
          <ac:spMkLst>
            <pc:docMk/>
            <pc:sldMk cId="3102020822" sldId="268"/>
            <ac:spMk id="25" creationId="{039D36A3-522E-3D28-F802-9EAB03C2164A}"/>
          </ac:spMkLst>
        </pc:spChg>
        <pc:spChg chg="add mod">
          <ac:chgData name="Bolormaa Mendbayar" userId="0105e881-bc11-418e-ab24-b0fc61c0e78e" providerId="ADAL" clId="{5FC947F1-3282-4934-AF21-77440BA4306E}" dt="2024-04-22T12:47:06.920" v="733" actId="1076"/>
          <ac:spMkLst>
            <pc:docMk/>
            <pc:sldMk cId="3102020822" sldId="268"/>
            <ac:spMk id="26" creationId="{087940DD-2F86-581A-7EAC-1CE463316360}"/>
          </ac:spMkLst>
        </pc:spChg>
        <pc:spChg chg="add mod">
          <ac:chgData name="Bolormaa Mendbayar" userId="0105e881-bc11-418e-ab24-b0fc61c0e78e" providerId="ADAL" clId="{5FC947F1-3282-4934-AF21-77440BA4306E}" dt="2024-04-22T12:48:23.360" v="752" actId="1076"/>
          <ac:spMkLst>
            <pc:docMk/>
            <pc:sldMk cId="3102020822" sldId="268"/>
            <ac:spMk id="27" creationId="{CBAF411F-6FD7-70DE-7D8C-841DEBBCF3E8}"/>
          </ac:spMkLst>
        </pc:spChg>
        <pc:spChg chg="add mod ord">
          <ac:chgData name="Bolormaa Mendbayar" userId="0105e881-bc11-418e-ab24-b0fc61c0e78e" providerId="ADAL" clId="{5FC947F1-3282-4934-AF21-77440BA4306E}" dt="2024-04-22T12:49:15.646" v="763" actId="167"/>
          <ac:spMkLst>
            <pc:docMk/>
            <pc:sldMk cId="3102020822" sldId="268"/>
            <ac:spMk id="33" creationId="{AB790F62-233A-59C9-52A6-E1B7C532E2D6}"/>
          </ac:spMkLst>
        </pc:spChg>
        <pc:spChg chg="add mod">
          <ac:chgData name="Bolormaa Mendbayar" userId="0105e881-bc11-418e-ab24-b0fc61c0e78e" providerId="ADAL" clId="{5FC947F1-3282-4934-AF21-77440BA4306E}" dt="2024-04-22T12:51:27.456" v="799" actId="1076"/>
          <ac:spMkLst>
            <pc:docMk/>
            <pc:sldMk cId="3102020822" sldId="268"/>
            <ac:spMk id="39" creationId="{BE489178-1EF9-683C-CE8E-4ECE64F7FFA9}"/>
          </ac:spMkLst>
        </pc:spChg>
        <pc:spChg chg="add mod">
          <ac:chgData name="Bolormaa Mendbayar" userId="0105e881-bc11-418e-ab24-b0fc61c0e78e" providerId="ADAL" clId="{5FC947F1-3282-4934-AF21-77440BA4306E}" dt="2024-04-22T12:51:48.819" v="803" actId="1076"/>
          <ac:spMkLst>
            <pc:docMk/>
            <pc:sldMk cId="3102020822" sldId="268"/>
            <ac:spMk id="41" creationId="{5327CBD2-7ED9-E5A5-56AD-9D23EE01677B}"/>
          </ac:spMkLst>
        </pc:spChg>
        <pc:spChg chg="add mod">
          <ac:chgData name="Bolormaa Mendbayar" userId="0105e881-bc11-418e-ab24-b0fc61c0e78e" providerId="ADAL" clId="{5FC947F1-3282-4934-AF21-77440BA4306E}" dt="2024-04-22T14:27:13.272" v="1418"/>
          <ac:spMkLst>
            <pc:docMk/>
            <pc:sldMk cId="3102020822" sldId="268"/>
            <ac:spMk id="53" creationId="{31ABC6D6-3DD3-1A0F-E07C-505E609FDE59}"/>
          </ac:spMkLst>
        </pc:spChg>
        <pc:graphicFrameChg chg="add del mod ord modGraphic">
          <ac:chgData name="Bolormaa Mendbayar" userId="0105e881-bc11-418e-ab24-b0fc61c0e78e" providerId="ADAL" clId="{5FC947F1-3282-4934-AF21-77440BA4306E}" dt="2024-04-22T12:31:04.787" v="434" actId="478"/>
          <ac:graphicFrameMkLst>
            <pc:docMk/>
            <pc:sldMk cId="3102020822" sldId="268"/>
            <ac:graphicFrameMk id="6" creationId="{5B43F3C4-AE79-1D65-3CB5-993A4794B29A}"/>
          </ac:graphicFrameMkLst>
        </pc:graphicFrameChg>
        <pc:picChg chg="add mod">
          <ac:chgData name="Bolormaa Mendbayar" userId="0105e881-bc11-418e-ab24-b0fc61c0e78e" providerId="ADAL" clId="{5FC947F1-3282-4934-AF21-77440BA4306E}" dt="2024-04-22T12:50:09.103" v="768" actId="1076"/>
          <ac:picMkLst>
            <pc:docMk/>
            <pc:sldMk cId="3102020822" sldId="268"/>
            <ac:picMk id="5" creationId="{1BB52616-5C64-6CC0-19E6-43CB39D5EF59}"/>
          </ac:picMkLst>
        </pc:picChg>
        <pc:picChg chg="add mod">
          <ac:chgData name="Bolormaa Mendbayar" userId="0105e881-bc11-418e-ab24-b0fc61c0e78e" providerId="ADAL" clId="{5FC947F1-3282-4934-AF21-77440BA4306E}" dt="2024-04-22T12:48:31.195" v="757" actId="1076"/>
          <ac:picMkLst>
            <pc:docMk/>
            <pc:sldMk cId="3102020822" sldId="268"/>
            <ac:picMk id="13" creationId="{589FB269-8BA6-1C80-DC12-5948A8D8145B}"/>
          </ac:picMkLst>
        </pc:picChg>
        <pc:picChg chg="add mod">
          <ac:chgData name="Bolormaa Mendbayar" userId="0105e881-bc11-418e-ab24-b0fc61c0e78e" providerId="ADAL" clId="{5FC947F1-3282-4934-AF21-77440BA4306E}" dt="2024-04-22T12:47:56.307" v="744" actId="1076"/>
          <ac:picMkLst>
            <pc:docMk/>
            <pc:sldMk cId="3102020822" sldId="268"/>
            <ac:picMk id="16" creationId="{E86B4A26-9A0C-2903-3962-8025448074B0}"/>
          </ac:picMkLst>
        </pc:picChg>
        <pc:cxnChg chg="add mod">
          <ac:chgData name="Bolormaa Mendbayar" userId="0105e881-bc11-418e-ab24-b0fc61c0e78e" providerId="ADAL" clId="{5FC947F1-3282-4934-AF21-77440BA4306E}" dt="2024-04-22T12:51:12.336" v="796" actId="208"/>
          <ac:cxnSpMkLst>
            <pc:docMk/>
            <pc:sldMk cId="3102020822" sldId="268"/>
            <ac:cxnSpMk id="20" creationId="{098895A3-D41A-E49C-D5FE-A9B3C174935B}"/>
          </ac:cxnSpMkLst>
        </pc:cxnChg>
        <pc:cxnChg chg="add mod">
          <ac:chgData name="Bolormaa Mendbayar" userId="0105e881-bc11-418e-ab24-b0fc61c0e78e" providerId="ADAL" clId="{5FC947F1-3282-4934-AF21-77440BA4306E}" dt="2024-04-22T12:51:16.919" v="797" actId="208"/>
          <ac:cxnSpMkLst>
            <pc:docMk/>
            <pc:sldMk cId="3102020822" sldId="268"/>
            <ac:cxnSpMk id="23" creationId="{5367138C-1AAE-1B82-5B11-4F768531E15E}"/>
          </ac:cxnSpMkLst>
        </pc:cxnChg>
        <pc:cxnChg chg="add mod">
          <ac:chgData name="Bolormaa Mendbayar" userId="0105e881-bc11-418e-ab24-b0fc61c0e78e" providerId="ADAL" clId="{5FC947F1-3282-4934-AF21-77440BA4306E}" dt="2024-04-22T12:51:21.752" v="798" actId="208"/>
          <ac:cxnSpMkLst>
            <pc:docMk/>
            <pc:sldMk cId="3102020822" sldId="268"/>
            <ac:cxnSpMk id="24" creationId="{034794DF-6D03-DB9D-60C5-DE864F488F03}"/>
          </ac:cxnSpMkLst>
        </pc:cxnChg>
        <pc:cxnChg chg="add del mod">
          <ac:chgData name="Bolormaa Mendbayar" userId="0105e881-bc11-418e-ab24-b0fc61c0e78e" providerId="ADAL" clId="{5FC947F1-3282-4934-AF21-77440BA4306E}" dt="2024-04-22T12:57:43.001" v="816" actId="478"/>
          <ac:cxnSpMkLst>
            <pc:docMk/>
            <pc:sldMk cId="3102020822" sldId="268"/>
            <ac:cxnSpMk id="29" creationId="{5CFE36EB-6FAB-CD0C-17B0-75BDBD5B8E9C}"/>
          </ac:cxnSpMkLst>
        </pc:cxnChg>
        <pc:cxnChg chg="add del mod">
          <ac:chgData name="Bolormaa Mendbayar" userId="0105e881-bc11-418e-ab24-b0fc61c0e78e" providerId="ADAL" clId="{5FC947F1-3282-4934-AF21-77440BA4306E}" dt="2024-04-22T12:57:44.371" v="817" actId="478"/>
          <ac:cxnSpMkLst>
            <pc:docMk/>
            <pc:sldMk cId="3102020822" sldId="268"/>
            <ac:cxnSpMk id="30" creationId="{457F5C1A-5320-D673-103E-66E37563A52D}"/>
          </ac:cxnSpMkLst>
        </pc:cxnChg>
        <pc:cxnChg chg="add mod">
          <ac:chgData name="Bolormaa Mendbayar" userId="0105e881-bc11-418e-ab24-b0fc61c0e78e" providerId="ADAL" clId="{5FC947F1-3282-4934-AF21-77440BA4306E}" dt="2024-04-22T12:51:05.697" v="795" actId="208"/>
          <ac:cxnSpMkLst>
            <pc:docMk/>
            <pc:sldMk cId="3102020822" sldId="268"/>
            <ac:cxnSpMk id="37" creationId="{20E675BA-9D37-10E3-5EB9-7BAC151445E3}"/>
          </ac:cxnSpMkLst>
        </pc:cxnChg>
        <pc:cxnChg chg="add mod">
          <ac:chgData name="Bolormaa Mendbayar" userId="0105e881-bc11-418e-ab24-b0fc61c0e78e" providerId="ADAL" clId="{5FC947F1-3282-4934-AF21-77440BA4306E}" dt="2024-04-22T12:51:48.819" v="803" actId="1076"/>
          <ac:cxnSpMkLst>
            <pc:docMk/>
            <pc:sldMk cId="3102020822" sldId="268"/>
            <ac:cxnSpMk id="40" creationId="{C7417BB4-5D7D-8603-0D49-74CB06A132EC}"/>
          </ac:cxnSpMkLst>
        </pc:cxnChg>
        <pc:cxnChg chg="add del">
          <ac:chgData name="Bolormaa Mendbayar" userId="0105e881-bc11-418e-ab24-b0fc61c0e78e" providerId="ADAL" clId="{5FC947F1-3282-4934-AF21-77440BA4306E}" dt="2024-04-22T12:57:41.814" v="815" actId="478"/>
          <ac:cxnSpMkLst>
            <pc:docMk/>
            <pc:sldMk cId="3102020822" sldId="268"/>
            <ac:cxnSpMk id="44" creationId="{8569ABDB-3956-E245-7E9A-A09192EBB6DC}"/>
          </ac:cxnSpMkLst>
        </pc:cxnChg>
        <pc:cxnChg chg="add mod">
          <ac:chgData name="Bolormaa Mendbayar" userId="0105e881-bc11-418e-ab24-b0fc61c0e78e" providerId="ADAL" clId="{5FC947F1-3282-4934-AF21-77440BA4306E}" dt="2024-04-22T12:58:18.439" v="826" actId="14100"/>
          <ac:cxnSpMkLst>
            <pc:docMk/>
            <pc:sldMk cId="3102020822" sldId="268"/>
            <ac:cxnSpMk id="45" creationId="{E6060465-C953-CDF4-2A46-6AF0B76AA933}"/>
          </ac:cxnSpMkLst>
        </pc:cxnChg>
        <pc:cxnChg chg="add mod">
          <ac:chgData name="Bolormaa Mendbayar" userId="0105e881-bc11-418e-ab24-b0fc61c0e78e" providerId="ADAL" clId="{5FC947F1-3282-4934-AF21-77440BA4306E}" dt="2024-04-22T12:58:05.501" v="824" actId="14100"/>
          <ac:cxnSpMkLst>
            <pc:docMk/>
            <pc:sldMk cId="3102020822" sldId="268"/>
            <ac:cxnSpMk id="48" creationId="{1A3F9C6D-0036-0E9A-172C-8D8D7E0BC7E9}"/>
          </ac:cxnSpMkLst>
        </pc:cxnChg>
      </pc:sldChg>
      <pc:sldChg chg="addSp delSp modSp new mod">
        <pc:chgData name="Bolormaa Mendbayar" userId="0105e881-bc11-418e-ab24-b0fc61c0e78e" providerId="ADAL" clId="{5FC947F1-3282-4934-AF21-77440BA4306E}" dt="2024-04-22T14:28:25.419" v="1467" actId="1076"/>
        <pc:sldMkLst>
          <pc:docMk/>
          <pc:sldMk cId="3183219078" sldId="269"/>
        </pc:sldMkLst>
        <pc:spChg chg="mod">
          <ac:chgData name="Bolormaa Mendbayar" userId="0105e881-bc11-418e-ab24-b0fc61c0e78e" providerId="ADAL" clId="{5FC947F1-3282-4934-AF21-77440BA4306E}" dt="2024-04-22T14:08:28.548" v="1250" actId="1076"/>
          <ac:spMkLst>
            <pc:docMk/>
            <pc:sldMk cId="3183219078" sldId="269"/>
            <ac:spMk id="2" creationId="{917EDC26-F08A-DCFB-236E-CF12604548B5}"/>
          </ac:spMkLst>
        </pc:spChg>
        <pc:spChg chg="del">
          <ac:chgData name="Bolormaa Mendbayar" userId="0105e881-bc11-418e-ab24-b0fc61c0e78e" providerId="ADAL" clId="{5FC947F1-3282-4934-AF21-77440BA4306E}" dt="2024-04-22T12:44:07.199" v="695" actId="931"/>
          <ac:spMkLst>
            <pc:docMk/>
            <pc:sldMk cId="3183219078" sldId="269"/>
            <ac:spMk id="3" creationId="{E5A1A101-485B-04A8-C033-A8CD5646AAE0}"/>
          </ac:spMkLst>
        </pc:spChg>
        <pc:spChg chg="add del mod">
          <ac:chgData name="Bolormaa Mendbayar" userId="0105e881-bc11-418e-ab24-b0fc61c0e78e" providerId="ADAL" clId="{5FC947F1-3282-4934-AF21-77440BA4306E}" dt="2024-04-22T13:00:30.361" v="860"/>
          <ac:spMkLst>
            <pc:docMk/>
            <pc:sldMk cId="3183219078" sldId="269"/>
            <ac:spMk id="14" creationId="{17E3D21E-5A95-0FA4-4146-7533F416CE13}"/>
          </ac:spMkLst>
        </pc:spChg>
        <pc:spChg chg="add del mod ord">
          <ac:chgData name="Bolormaa Mendbayar" userId="0105e881-bc11-418e-ab24-b0fc61c0e78e" providerId="ADAL" clId="{5FC947F1-3282-4934-AF21-77440BA4306E}" dt="2024-04-22T13:00:30.351" v="858" actId="478"/>
          <ac:spMkLst>
            <pc:docMk/>
            <pc:sldMk cId="3183219078" sldId="269"/>
            <ac:spMk id="15" creationId="{7CB0EBA5-F4EF-A574-BB9F-FBFBDFB02C32}"/>
          </ac:spMkLst>
        </pc:spChg>
        <pc:spChg chg="add mod ord">
          <ac:chgData name="Bolormaa Mendbayar" userId="0105e881-bc11-418e-ab24-b0fc61c0e78e" providerId="ADAL" clId="{5FC947F1-3282-4934-AF21-77440BA4306E}" dt="2024-04-22T13:48:36.235" v="1106" actId="14100"/>
          <ac:spMkLst>
            <pc:docMk/>
            <pc:sldMk cId="3183219078" sldId="269"/>
            <ac:spMk id="16" creationId="{B02DCAB1-513B-01A6-37FC-27706775138D}"/>
          </ac:spMkLst>
        </pc:spChg>
        <pc:spChg chg="add mod">
          <ac:chgData name="Bolormaa Mendbayar" userId="0105e881-bc11-418e-ab24-b0fc61c0e78e" providerId="ADAL" clId="{5FC947F1-3282-4934-AF21-77440BA4306E}" dt="2024-04-22T13:48:49.724" v="1108" actId="14100"/>
          <ac:spMkLst>
            <pc:docMk/>
            <pc:sldMk cId="3183219078" sldId="269"/>
            <ac:spMk id="18" creationId="{2EC8F9CE-1400-7FB4-6010-0E41472803A9}"/>
          </ac:spMkLst>
        </pc:spChg>
        <pc:spChg chg="add mod">
          <ac:chgData name="Bolormaa Mendbayar" userId="0105e881-bc11-418e-ab24-b0fc61c0e78e" providerId="ADAL" clId="{5FC947F1-3282-4934-AF21-77440BA4306E}" dt="2024-04-22T13:49:08.797" v="1115" actId="14100"/>
          <ac:spMkLst>
            <pc:docMk/>
            <pc:sldMk cId="3183219078" sldId="269"/>
            <ac:spMk id="21" creationId="{EE2C8F44-029D-9DF2-5133-983C32CF0A69}"/>
          </ac:spMkLst>
        </pc:spChg>
        <pc:spChg chg="add mod">
          <ac:chgData name="Bolormaa Mendbayar" userId="0105e881-bc11-418e-ab24-b0fc61c0e78e" providerId="ADAL" clId="{5FC947F1-3282-4934-AF21-77440BA4306E}" dt="2024-04-22T13:48:57.957" v="1111" actId="14100"/>
          <ac:spMkLst>
            <pc:docMk/>
            <pc:sldMk cId="3183219078" sldId="269"/>
            <ac:spMk id="22" creationId="{01560691-E9F0-F910-6CAD-6464ACE072B5}"/>
          </ac:spMkLst>
        </pc:spChg>
        <pc:spChg chg="add mod">
          <ac:chgData name="Bolormaa Mendbayar" userId="0105e881-bc11-418e-ab24-b0fc61c0e78e" providerId="ADAL" clId="{5FC947F1-3282-4934-AF21-77440BA4306E}" dt="2024-04-22T14:12:53.213" v="1289" actId="1076"/>
          <ac:spMkLst>
            <pc:docMk/>
            <pc:sldMk cId="3183219078" sldId="269"/>
            <ac:spMk id="23" creationId="{BCF730CB-6635-61E6-F760-474C16426C18}"/>
          </ac:spMkLst>
        </pc:spChg>
        <pc:spChg chg="add del mod">
          <ac:chgData name="Bolormaa Mendbayar" userId="0105e881-bc11-418e-ab24-b0fc61c0e78e" providerId="ADAL" clId="{5FC947F1-3282-4934-AF21-77440BA4306E}" dt="2024-04-22T13:13:11.008" v="982" actId="478"/>
          <ac:spMkLst>
            <pc:docMk/>
            <pc:sldMk cId="3183219078" sldId="269"/>
            <ac:spMk id="24" creationId="{1CE1B8F0-46B2-CDF3-EF93-F5ED1B842666}"/>
          </ac:spMkLst>
        </pc:spChg>
        <pc:spChg chg="add del mod">
          <ac:chgData name="Bolormaa Mendbayar" userId="0105e881-bc11-418e-ab24-b0fc61c0e78e" providerId="ADAL" clId="{5FC947F1-3282-4934-AF21-77440BA4306E}" dt="2024-04-22T14:09:24.965" v="1269" actId="478"/>
          <ac:spMkLst>
            <pc:docMk/>
            <pc:sldMk cId="3183219078" sldId="269"/>
            <ac:spMk id="25" creationId="{EA60FBC7-A371-79EC-15A5-372B5686B3E8}"/>
          </ac:spMkLst>
        </pc:spChg>
        <pc:spChg chg="add mod">
          <ac:chgData name="Bolormaa Mendbayar" userId="0105e881-bc11-418e-ab24-b0fc61c0e78e" providerId="ADAL" clId="{5FC947F1-3282-4934-AF21-77440BA4306E}" dt="2024-04-22T14:13:23.412" v="1290" actId="1076"/>
          <ac:spMkLst>
            <pc:docMk/>
            <pc:sldMk cId="3183219078" sldId="269"/>
            <ac:spMk id="26" creationId="{FBFCB8AD-9136-2481-A18D-63982D14CE0A}"/>
          </ac:spMkLst>
        </pc:spChg>
        <pc:spChg chg="add mod">
          <ac:chgData name="Bolormaa Mendbayar" userId="0105e881-bc11-418e-ab24-b0fc61c0e78e" providerId="ADAL" clId="{5FC947F1-3282-4934-AF21-77440BA4306E}" dt="2024-04-22T13:36:25.660" v="1097" actId="1076"/>
          <ac:spMkLst>
            <pc:docMk/>
            <pc:sldMk cId="3183219078" sldId="269"/>
            <ac:spMk id="29" creationId="{7BC18A8B-6366-09B3-1FD8-E89CBDAA2755}"/>
          </ac:spMkLst>
        </pc:spChg>
        <pc:spChg chg="add mod">
          <ac:chgData name="Bolormaa Mendbayar" userId="0105e881-bc11-418e-ab24-b0fc61c0e78e" providerId="ADAL" clId="{5FC947F1-3282-4934-AF21-77440BA4306E}" dt="2024-04-22T14:08:00.349" v="1247" actId="1076"/>
          <ac:spMkLst>
            <pc:docMk/>
            <pc:sldMk cId="3183219078" sldId="269"/>
            <ac:spMk id="39" creationId="{FE3A6ABB-24B3-17A0-0FC2-13082A9CDC60}"/>
          </ac:spMkLst>
        </pc:spChg>
        <pc:spChg chg="add mod">
          <ac:chgData name="Bolormaa Mendbayar" userId="0105e881-bc11-418e-ab24-b0fc61c0e78e" providerId="ADAL" clId="{5FC947F1-3282-4934-AF21-77440BA4306E}" dt="2024-04-22T14:09:05.419" v="1264" actId="1076"/>
          <ac:spMkLst>
            <pc:docMk/>
            <pc:sldMk cId="3183219078" sldId="269"/>
            <ac:spMk id="40" creationId="{43452FC0-7B12-CDC8-582E-5546F426FFCD}"/>
          </ac:spMkLst>
        </pc:spChg>
        <pc:spChg chg="add del mod">
          <ac:chgData name="Bolormaa Mendbayar" userId="0105e881-bc11-418e-ab24-b0fc61c0e78e" providerId="ADAL" clId="{5FC947F1-3282-4934-AF21-77440BA4306E}" dt="2024-04-22T14:10:00.339" v="1274" actId="11529"/>
          <ac:spMkLst>
            <pc:docMk/>
            <pc:sldMk cId="3183219078" sldId="269"/>
            <ac:spMk id="41" creationId="{ECEA9EB4-6257-768B-0DB5-66175AAC8288}"/>
          </ac:spMkLst>
        </pc:spChg>
        <pc:spChg chg="add del mod">
          <ac:chgData name="Bolormaa Mendbayar" userId="0105e881-bc11-418e-ab24-b0fc61c0e78e" providerId="ADAL" clId="{5FC947F1-3282-4934-AF21-77440BA4306E}" dt="2024-04-22T14:12:13.981" v="1287" actId="11529"/>
          <ac:spMkLst>
            <pc:docMk/>
            <pc:sldMk cId="3183219078" sldId="269"/>
            <ac:spMk id="42" creationId="{D032FD04-16EA-0B15-BA61-4D8006C228C0}"/>
          </ac:spMkLst>
        </pc:spChg>
        <pc:spChg chg="add del mod">
          <ac:chgData name="Bolormaa Mendbayar" userId="0105e881-bc11-418e-ab24-b0fc61c0e78e" providerId="ADAL" clId="{5FC947F1-3282-4934-AF21-77440BA4306E}" dt="2024-04-22T14:19:50.650" v="1299"/>
          <ac:spMkLst>
            <pc:docMk/>
            <pc:sldMk cId="3183219078" sldId="269"/>
            <ac:spMk id="43" creationId="{41A498E9-FC8D-203B-5A72-76128B7E6484}"/>
          </ac:spMkLst>
        </pc:spChg>
        <pc:spChg chg="add mod">
          <ac:chgData name="Bolormaa Mendbayar" userId="0105e881-bc11-418e-ab24-b0fc61c0e78e" providerId="ADAL" clId="{5FC947F1-3282-4934-AF21-77440BA4306E}" dt="2024-04-22T14:24:18.695" v="1389" actId="1076"/>
          <ac:spMkLst>
            <pc:docMk/>
            <pc:sldMk cId="3183219078" sldId="269"/>
            <ac:spMk id="44" creationId="{6AED1B1E-9A32-2C91-EBC3-6D5765CA24FF}"/>
          </ac:spMkLst>
        </pc:spChg>
        <pc:spChg chg="add mod">
          <ac:chgData name="Bolormaa Mendbayar" userId="0105e881-bc11-418e-ab24-b0fc61c0e78e" providerId="ADAL" clId="{5FC947F1-3282-4934-AF21-77440BA4306E}" dt="2024-04-22T14:24:31.139" v="1392" actId="14100"/>
          <ac:spMkLst>
            <pc:docMk/>
            <pc:sldMk cId="3183219078" sldId="269"/>
            <ac:spMk id="45" creationId="{84FE6705-7141-AC69-9E0B-376F67EECC5E}"/>
          </ac:spMkLst>
        </pc:spChg>
        <pc:spChg chg="add mod">
          <ac:chgData name="Bolormaa Mendbayar" userId="0105e881-bc11-418e-ab24-b0fc61c0e78e" providerId="ADAL" clId="{5FC947F1-3282-4934-AF21-77440BA4306E}" dt="2024-04-22T14:24:49.214" v="1399" actId="1076"/>
          <ac:spMkLst>
            <pc:docMk/>
            <pc:sldMk cId="3183219078" sldId="269"/>
            <ac:spMk id="46" creationId="{8E4E09A7-D91F-6174-CAEB-27E9E1C5D8E8}"/>
          </ac:spMkLst>
        </pc:spChg>
        <pc:spChg chg="add mod">
          <ac:chgData name="Bolormaa Mendbayar" userId="0105e881-bc11-418e-ab24-b0fc61c0e78e" providerId="ADAL" clId="{5FC947F1-3282-4934-AF21-77440BA4306E}" dt="2024-04-22T14:25:08.653" v="1400" actId="1076"/>
          <ac:spMkLst>
            <pc:docMk/>
            <pc:sldMk cId="3183219078" sldId="269"/>
            <ac:spMk id="47" creationId="{E929CA98-6015-C41D-D785-3B3015A63436}"/>
          </ac:spMkLst>
        </pc:spChg>
        <pc:spChg chg="add mod">
          <ac:chgData name="Bolormaa Mendbayar" userId="0105e881-bc11-418e-ab24-b0fc61c0e78e" providerId="ADAL" clId="{5FC947F1-3282-4934-AF21-77440BA4306E}" dt="2024-04-22T14:25:36.014" v="1404" actId="14100"/>
          <ac:spMkLst>
            <pc:docMk/>
            <pc:sldMk cId="3183219078" sldId="269"/>
            <ac:spMk id="48" creationId="{64DB8B6E-FAC8-805F-BA29-0DC16EF27AC9}"/>
          </ac:spMkLst>
        </pc:spChg>
        <pc:spChg chg="add mod">
          <ac:chgData name="Bolormaa Mendbayar" userId="0105e881-bc11-418e-ab24-b0fc61c0e78e" providerId="ADAL" clId="{5FC947F1-3282-4934-AF21-77440BA4306E}" dt="2024-04-22T14:25:59.599" v="1407" actId="1076"/>
          <ac:spMkLst>
            <pc:docMk/>
            <pc:sldMk cId="3183219078" sldId="269"/>
            <ac:spMk id="50" creationId="{9D6B22FD-05B3-9B5A-8837-A41AFC426488}"/>
          </ac:spMkLst>
        </pc:spChg>
        <pc:spChg chg="add mod">
          <ac:chgData name="Bolormaa Mendbayar" userId="0105e881-bc11-418e-ab24-b0fc61c0e78e" providerId="ADAL" clId="{5FC947F1-3282-4934-AF21-77440BA4306E}" dt="2024-04-22T14:26:39.844" v="1415" actId="1076"/>
          <ac:spMkLst>
            <pc:docMk/>
            <pc:sldMk cId="3183219078" sldId="269"/>
            <ac:spMk id="55" creationId="{36DCB70F-17BF-2F95-F580-AB621AF5FB4E}"/>
          </ac:spMkLst>
        </pc:spChg>
        <pc:spChg chg="add mod">
          <ac:chgData name="Bolormaa Mendbayar" userId="0105e881-bc11-418e-ab24-b0fc61c0e78e" providerId="ADAL" clId="{5FC947F1-3282-4934-AF21-77440BA4306E}" dt="2024-04-22T14:26:45.139" v="1417" actId="1076"/>
          <ac:spMkLst>
            <pc:docMk/>
            <pc:sldMk cId="3183219078" sldId="269"/>
            <ac:spMk id="56" creationId="{28CB9A56-C412-752D-EA60-EBEF3058984C}"/>
          </ac:spMkLst>
        </pc:spChg>
        <pc:spChg chg="add mod ord">
          <ac:chgData name="Bolormaa Mendbayar" userId="0105e881-bc11-418e-ab24-b0fc61c0e78e" providerId="ADAL" clId="{5FC947F1-3282-4934-AF21-77440BA4306E}" dt="2024-04-22T14:28:15.976" v="1465" actId="14100"/>
          <ac:spMkLst>
            <pc:docMk/>
            <pc:sldMk cId="3183219078" sldId="269"/>
            <ac:spMk id="57" creationId="{FAFAD3C3-7A95-5AE3-E6CC-BCEE1F632A45}"/>
          </ac:spMkLst>
        </pc:spChg>
        <pc:spChg chg="add mod">
          <ac:chgData name="Bolormaa Mendbayar" userId="0105e881-bc11-418e-ab24-b0fc61c0e78e" providerId="ADAL" clId="{5FC947F1-3282-4934-AF21-77440BA4306E}" dt="2024-04-22T14:28:25.419" v="1467" actId="1076"/>
          <ac:spMkLst>
            <pc:docMk/>
            <pc:sldMk cId="3183219078" sldId="269"/>
            <ac:spMk id="58" creationId="{372EC0A9-A9B6-EE87-7275-7CDC03A846C1}"/>
          </ac:spMkLst>
        </pc:spChg>
        <pc:picChg chg="add mod">
          <ac:chgData name="Bolormaa Mendbayar" userId="0105e881-bc11-418e-ab24-b0fc61c0e78e" providerId="ADAL" clId="{5FC947F1-3282-4934-AF21-77440BA4306E}" dt="2024-04-22T14:24:46.065" v="1398" actId="1076"/>
          <ac:picMkLst>
            <pc:docMk/>
            <pc:sldMk cId="3183219078" sldId="269"/>
            <ac:picMk id="5" creationId="{9ED16B47-B76E-4A32-3A0D-F8F72B34966D}"/>
          </ac:picMkLst>
        </pc:picChg>
        <pc:picChg chg="add mod">
          <ac:chgData name="Bolormaa Mendbayar" userId="0105e881-bc11-418e-ab24-b0fc61c0e78e" providerId="ADAL" clId="{5FC947F1-3282-4934-AF21-77440BA4306E}" dt="2024-04-22T14:18:20.625" v="1295" actId="1076"/>
          <ac:picMkLst>
            <pc:docMk/>
            <pc:sldMk cId="3183219078" sldId="269"/>
            <ac:picMk id="7" creationId="{82B53420-B092-E834-2DBF-4DB4FADEFD7F}"/>
          </ac:picMkLst>
        </pc:picChg>
        <pc:picChg chg="add del mod">
          <ac:chgData name="Bolormaa Mendbayar" userId="0105e881-bc11-418e-ab24-b0fc61c0e78e" providerId="ADAL" clId="{5FC947F1-3282-4934-AF21-77440BA4306E}" dt="2024-04-22T12:52:51.846" v="805" actId="478"/>
          <ac:picMkLst>
            <pc:docMk/>
            <pc:sldMk cId="3183219078" sldId="269"/>
            <ac:picMk id="9" creationId="{82058086-5645-FCE4-AD89-CC4AF5C4EA92}"/>
          </ac:picMkLst>
        </pc:picChg>
        <pc:picChg chg="add del mod">
          <ac:chgData name="Bolormaa Mendbayar" userId="0105e881-bc11-418e-ab24-b0fc61c0e78e" providerId="ADAL" clId="{5FC947F1-3282-4934-AF21-77440BA4306E}" dt="2024-04-22T12:58:31.273" v="827" actId="478"/>
          <ac:picMkLst>
            <pc:docMk/>
            <pc:sldMk cId="3183219078" sldId="269"/>
            <ac:picMk id="11" creationId="{352D2F01-8C52-F4E5-0655-FE2F036C8D40}"/>
          </ac:picMkLst>
        </pc:picChg>
        <pc:picChg chg="add mod">
          <ac:chgData name="Bolormaa Mendbayar" userId="0105e881-bc11-418e-ab24-b0fc61c0e78e" providerId="ADAL" clId="{5FC947F1-3282-4934-AF21-77440BA4306E}" dt="2024-04-22T13:49:01.605" v="1113" actId="1076"/>
          <ac:picMkLst>
            <pc:docMk/>
            <pc:sldMk cId="3183219078" sldId="269"/>
            <ac:picMk id="13" creationId="{6CC24D9E-96D4-770C-509F-F17E1D225C08}"/>
          </ac:picMkLst>
        </pc:picChg>
        <pc:picChg chg="add mod">
          <ac:chgData name="Bolormaa Mendbayar" userId="0105e881-bc11-418e-ab24-b0fc61c0e78e" providerId="ADAL" clId="{5FC947F1-3282-4934-AF21-77440BA4306E}" dt="2024-04-22T13:01:31.474" v="871"/>
          <ac:picMkLst>
            <pc:docMk/>
            <pc:sldMk cId="3183219078" sldId="269"/>
            <ac:picMk id="17" creationId="{6D37761B-BBF3-7499-CE56-AABD87EEE0FD}"/>
          </ac:picMkLst>
        </pc:picChg>
        <pc:picChg chg="add mod">
          <ac:chgData name="Bolormaa Mendbayar" userId="0105e881-bc11-418e-ab24-b0fc61c0e78e" providerId="ADAL" clId="{5FC947F1-3282-4934-AF21-77440BA4306E}" dt="2024-04-22T13:07:33.971" v="887"/>
          <ac:picMkLst>
            <pc:docMk/>
            <pc:sldMk cId="3183219078" sldId="269"/>
            <ac:picMk id="19" creationId="{7D7DBB91-8A6D-83D8-3596-172276A1B188}"/>
          </ac:picMkLst>
        </pc:picChg>
        <pc:picChg chg="add mod">
          <ac:chgData name="Bolormaa Mendbayar" userId="0105e881-bc11-418e-ab24-b0fc61c0e78e" providerId="ADAL" clId="{5FC947F1-3282-4934-AF21-77440BA4306E}" dt="2024-04-22T13:07:36.127" v="888"/>
          <ac:picMkLst>
            <pc:docMk/>
            <pc:sldMk cId="3183219078" sldId="269"/>
            <ac:picMk id="20" creationId="{8759F37B-9074-02E1-FB67-C53446E8DA3B}"/>
          </ac:picMkLst>
        </pc:picChg>
        <pc:picChg chg="add mod">
          <ac:chgData name="Bolormaa Mendbayar" userId="0105e881-bc11-418e-ab24-b0fc61c0e78e" providerId="ADAL" clId="{5FC947F1-3282-4934-AF21-77440BA4306E}" dt="2024-04-22T13:36:31.996" v="1098"/>
          <ac:picMkLst>
            <pc:docMk/>
            <pc:sldMk cId="3183219078" sldId="269"/>
            <ac:picMk id="30" creationId="{0AFC9426-DBA6-B946-D036-4279155E2998}"/>
          </ac:picMkLst>
        </pc:picChg>
        <pc:picChg chg="add mod">
          <ac:chgData name="Bolormaa Mendbayar" userId="0105e881-bc11-418e-ab24-b0fc61c0e78e" providerId="ADAL" clId="{5FC947F1-3282-4934-AF21-77440BA4306E}" dt="2024-04-22T14:25:39.467" v="1405"/>
          <ac:picMkLst>
            <pc:docMk/>
            <pc:sldMk cId="3183219078" sldId="269"/>
            <ac:picMk id="49" creationId="{2899D419-B352-73ED-AC3F-8057F8692259}"/>
          </ac:picMkLst>
        </pc:picChg>
        <pc:cxnChg chg="add del mod">
          <ac:chgData name="Bolormaa Mendbayar" userId="0105e881-bc11-418e-ab24-b0fc61c0e78e" providerId="ADAL" clId="{5FC947F1-3282-4934-AF21-77440BA4306E}" dt="2024-04-22T13:35:07.333" v="1077" actId="478"/>
          <ac:cxnSpMkLst>
            <pc:docMk/>
            <pc:sldMk cId="3183219078" sldId="269"/>
            <ac:cxnSpMk id="28" creationId="{5A302C38-6F00-4993-0A3B-117724933F1A}"/>
          </ac:cxnSpMkLst>
        </pc:cxnChg>
        <pc:cxnChg chg="add mod">
          <ac:chgData name="Bolormaa Mendbayar" userId="0105e881-bc11-418e-ab24-b0fc61c0e78e" providerId="ADAL" clId="{5FC947F1-3282-4934-AF21-77440BA4306E}" dt="2024-04-22T13:49:21.039" v="1117" actId="1076"/>
          <ac:cxnSpMkLst>
            <pc:docMk/>
            <pc:sldMk cId="3183219078" sldId="269"/>
            <ac:cxnSpMk id="32" creationId="{B84A3938-710B-3D93-448C-F30EE16CD47C}"/>
          </ac:cxnSpMkLst>
        </pc:cxnChg>
        <pc:cxnChg chg="add mod">
          <ac:chgData name="Bolormaa Mendbayar" userId="0105e881-bc11-418e-ab24-b0fc61c0e78e" providerId="ADAL" clId="{5FC947F1-3282-4934-AF21-77440BA4306E}" dt="2024-04-22T14:06:39.804" v="1195" actId="1076"/>
          <ac:cxnSpMkLst>
            <pc:docMk/>
            <pc:sldMk cId="3183219078" sldId="269"/>
            <ac:cxnSpMk id="33" creationId="{1E4818C0-C096-F57F-297F-07957E21C98F}"/>
          </ac:cxnSpMkLst>
        </pc:cxnChg>
        <pc:cxnChg chg="add mod">
          <ac:chgData name="Bolormaa Mendbayar" userId="0105e881-bc11-418e-ab24-b0fc61c0e78e" providerId="ADAL" clId="{5FC947F1-3282-4934-AF21-77440BA4306E}" dt="2024-04-22T14:05:14.597" v="1148"/>
          <ac:cxnSpMkLst>
            <pc:docMk/>
            <pc:sldMk cId="3183219078" sldId="269"/>
            <ac:cxnSpMk id="35" creationId="{4704F5AA-A5DB-65DD-70D3-16F7FE34389E}"/>
          </ac:cxnSpMkLst>
        </pc:cxnChg>
        <pc:cxnChg chg="add mod">
          <ac:chgData name="Bolormaa Mendbayar" userId="0105e881-bc11-418e-ab24-b0fc61c0e78e" providerId="ADAL" clId="{5FC947F1-3282-4934-AF21-77440BA4306E}" dt="2024-04-22T14:07:10.834" v="1232" actId="1076"/>
          <ac:cxnSpMkLst>
            <pc:docMk/>
            <pc:sldMk cId="3183219078" sldId="269"/>
            <ac:cxnSpMk id="36" creationId="{4C3CD2F4-5186-740F-6182-5696571FCC1D}"/>
          </ac:cxnSpMkLst>
        </pc:cxnChg>
        <pc:cxnChg chg="add mod">
          <ac:chgData name="Bolormaa Mendbayar" userId="0105e881-bc11-418e-ab24-b0fc61c0e78e" providerId="ADAL" clId="{5FC947F1-3282-4934-AF21-77440BA4306E}" dt="2024-04-22T14:07:12.189" v="1233" actId="1076"/>
          <ac:cxnSpMkLst>
            <pc:docMk/>
            <pc:sldMk cId="3183219078" sldId="269"/>
            <ac:cxnSpMk id="37" creationId="{887B6252-2CFA-7275-CE2A-65C26CA98CE1}"/>
          </ac:cxnSpMkLst>
        </pc:cxnChg>
        <pc:cxnChg chg="add mod">
          <ac:chgData name="Bolormaa Mendbayar" userId="0105e881-bc11-418e-ab24-b0fc61c0e78e" providerId="ADAL" clId="{5FC947F1-3282-4934-AF21-77440BA4306E}" dt="2024-04-22T14:07:13.672" v="1234" actId="1076"/>
          <ac:cxnSpMkLst>
            <pc:docMk/>
            <pc:sldMk cId="3183219078" sldId="269"/>
            <ac:cxnSpMk id="38" creationId="{C89EC6D7-0029-A204-3A04-4FB8B8565F71}"/>
          </ac:cxnSpMkLst>
        </pc:cxnChg>
        <pc:cxnChg chg="add mod">
          <ac:chgData name="Bolormaa Mendbayar" userId="0105e881-bc11-418e-ab24-b0fc61c0e78e" providerId="ADAL" clId="{5FC947F1-3282-4934-AF21-77440BA4306E}" dt="2024-04-22T14:26:15.664" v="1410" actId="14100"/>
          <ac:cxnSpMkLst>
            <pc:docMk/>
            <pc:sldMk cId="3183219078" sldId="269"/>
            <ac:cxnSpMk id="51" creationId="{CEC5FAE8-6B7A-C899-4960-E14A8995CEC5}"/>
          </ac:cxnSpMkLst>
        </pc:cxnChg>
        <pc:cxnChg chg="add mod">
          <ac:chgData name="Bolormaa Mendbayar" userId="0105e881-bc11-418e-ab24-b0fc61c0e78e" providerId="ADAL" clId="{5FC947F1-3282-4934-AF21-77440BA4306E}" dt="2024-04-22T14:26:22.291" v="1412" actId="1076"/>
          <ac:cxnSpMkLst>
            <pc:docMk/>
            <pc:sldMk cId="3183219078" sldId="269"/>
            <ac:cxnSpMk id="53" creationId="{14597506-BEE6-FB36-6429-8A087827C053}"/>
          </ac:cxnSpMkLst>
        </pc:cxnChg>
        <pc:cxnChg chg="add mod">
          <ac:chgData name="Bolormaa Mendbayar" userId="0105e881-bc11-418e-ab24-b0fc61c0e78e" providerId="ADAL" clId="{5FC947F1-3282-4934-AF21-77440BA4306E}" dt="2024-04-22T14:26:28.752" v="1413"/>
          <ac:cxnSpMkLst>
            <pc:docMk/>
            <pc:sldMk cId="3183219078" sldId="269"/>
            <ac:cxnSpMk id="54" creationId="{1CD13D6D-33F8-9E58-3D19-1BE814EFCB39}"/>
          </ac:cxnSpMkLst>
        </pc:cxnChg>
      </pc:sldChg>
      <pc:sldChg chg="del">
        <pc:chgData name="Bolormaa Mendbayar" userId="0105e881-bc11-418e-ab24-b0fc61c0e78e" providerId="ADAL" clId="{5FC947F1-3282-4934-AF21-77440BA4306E}" dt="2024-04-22T14:17:51.323" v="1293" actId="2696"/>
        <pc:sldMkLst>
          <pc:docMk/>
          <pc:sldMk cId="820490478" sldId="272"/>
        </pc:sldMkLst>
      </pc:sldChg>
      <pc:sldChg chg="addSp delSp modSp mod">
        <pc:chgData name="Bolormaa Mendbayar" userId="0105e881-bc11-418e-ab24-b0fc61c0e78e" providerId="ADAL" clId="{5FC947F1-3282-4934-AF21-77440BA4306E}" dt="2024-04-22T14:31:38.785" v="1572" actId="403"/>
        <pc:sldMkLst>
          <pc:docMk/>
          <pc:sldMk cId="1765217133" sldId="273"/>
        </pc:sldMkLst>
        <pc:spChg chg="mod">
          <ac:chgData name="Bolormaa Mendbayar" userId="0105e881-bc11-418e-ab24-b0fc61c0e78e" providerId="ADAL" clId="{5FC947F1-3282-4934-AF21-77440BA4306E}" dt="2024-04-22T14:31:10.587" v="1567" actId="20577"/>
          <ac:spMkLst>
            <pc:docMk/>
            <pc:sldMk cId="1765217133" sldId="273"/>
            <ac:spMk id="2" creationId="{0531A907-2FA0-B175-0B22-2F54E19CC4EB}"/>
          </ac:spMkLst>
        </pc:spChg>
        <pc:spChg chg="del">
          <ac:chgData name="Bolormaa Mendbayar" userId="0105e881-bc11-418e-ab24-b0fc61c0e78e" providerId="ADAL" clId="{5FC947F1-3282-4934-AF21-77440BA4306E}" dt="2024-04-22T14:28:58.540" v="1497" actId="3680"/>
          <ac:spMkLst>
            <pc:docMk/>
            <pc:sldMk cId="1765217133" sldId="273"/>
            <ac:spMk id="3" creationId="{58B4DBFB-4BD9-0B0D-0A2E-5125F26963B5}"/>
          </ac:spMkLst>
        </pc:spChg>
        <pc:spChg chg="add mod">
          <ac:chgData name="Bolormaa Mendbayar" userId="0105e881-bc11-418e-ab24-b0fc61c0e78e" providerId="ADAL" clId="{5FC947F1-3282-4934-AF21-77440BA4306E}" dt="2024-04-22T14:31:33.257" v="1570" actId="1076"/>
          <ac:spMkLst>
            <pc:docMk/>
            <pc:sldMk cId="1765217133" sldId="273"/>
            <ac:spMk id="5" creationId="{C8461AFA-85B7-AE3C-C288-133D11A9A914}"/>
          </ac:spMkLst>
        </pc:spChg>
        <pc:graphicFrameChg chg="add mod ord modGraphic">
          <ac:chgData name="Bolormaa Mendbayar" userId="0105e881-bc11-418e-ab24-b0fc61c0e78e" providerId="ADAL" clId="{5FC947F1-3282-4934-AF21-77440BA4306E}" dt="2024-04-22T14:31:38.785" v="1572" actId="403"/>
          <ac:graphicFrameMkLst>
            <pc:docMk/>
            <pc:sldMk cId="1765217133" sldId="273"/>
            <ac:graphicFrameMk id="4" creationId="{B6C37B29-2BD1-C2EB-5D89-A73275BB8118}"/>
          </ac:graphicFrameMkLst>
        </pc:graphicFrameChg>
      </pc:sldChg>
      <pc:sldChg chg="addSp delSp modSp new mod">
        <pc:chgData name="Bolormaa Mendbayar" userId="0105e881-bc11-418e-ab24-b0fc61c0e78e" providerId="ADAL" clId="{5FC947F1-3282-4934-AF21-77440BA4306E}" dt="2024-04-22T14:40:18.167" v="1603" actId="1076"/>
        <pc:sldMkLst>
          <pc:docMk/>
          <pc:sldMk cId="933403214" sldId="275"/>
        </pc:sldMkLst>
        <pc:spChg chg="del">
          <ac:chgData name="Bolormaa Mendbayar" userId="0105e881-bc11-418e-ab24-b0fc61c0e78e" providerId="ADAL" clId="{5FC947F1-3282-4934-AF21-77440BA4306E}" dt="2024-04-22T14:40:15.295" v="1602" actId="478"/>
          <ac:spMkLst>
            <pc:docMk/>
            <pc:sldMk cId="933403214" sldId="275"/>
            <ac:spMk id="2" creationId="{A264AC9D-353C-6B16-8C9E-77DD2E202CC4}"/>
          </ac:spMkLst>
        </pc:spChg>
        <pc:spChg chg="del mod">
          <ac:chgData name="Bolormaa Mendbayar" userId="0105e881-bc11-418e-ab24-b0fc61c0e78e" providerId="ADAL" clId="{5FC947F1-3282-4934-AF21-77440BA4306E}" dt="2024-04-22T14:40:01.314" v="1597" actId="931"/>
          <ac:spMkLst>
            <pc:docMk/>
            <pc:sldMk cId="933403214" sldId="275"/>
            <ac:spMk id="3" creationId="{97876F24-6390-66FF-B26A-23F41A7D35F9}"/>
          </ac:spMkLst>
        </pc:spChg>
        <pc:picChg chg="add mod">
          <ac:chgData name="Bolormaa Mendbayar" userId="0105e881-bc11-418e-ab24-b0fc61c0e78e" providerId="ADAL" clId="{5FC947F1-3282-4934-AF21-77440BA4306E}" dt="2024-04-22T14:40:18.167" v="1603" actId="1076"/>
          <ac:picMkLst>
            <pc:docMk/>
            <pc:sldMk cId="933403214" sldId="275"/>
            <ac:picMk id="5" creationId="{C044C516-0B88-8079-4FA4-FFF88E39B422}"/>
          </ac:picMkLst>
        </pc:picChg>
      </pc:sldChg>
    </pc:docChg>
  </pc:docChgLst>
  <pc:docChgLst>
    <pc:chgData name="Bolormaa Mendbayar" userId="S::x23176725@student.ncirl.ie::0105e881-bc11-418e-ab24-b0fc61c0e78e" providerId="AD" clId="Web-{875ED43B-5131-725B-AFF1-8297FE764F70}"/>
    <pc:docChg chg="modSld">
      <pc:chgData name="Bolormaa Mendbayar" userId="S::x23176725@student.ncirl.ie::0105e881-bc11-418e-ab24-b0fc61c0e78e" providerId="AD" clId="Web-{875ED43B-5131-725B-AFF1-8297FE764F70}" dt="2024-04-23T11:50:51.631" v="17"/>
      <pc:docMkLst>
        <pc:docMk/>
      </pc:docMkLst>
      <pc:sldChg chg="modSp">
        <pc:chgData name="Bolormaa Mendbayar" userId="S::x23176725@student.ncirl.ie::0105e881-bc11-418e-ab24-b0fc61c0e78e" providerId="AD" clId="Web-{875ED43B-5131-725B-AFF1-8297FE764F70}" dt="2024-04-23T11:50:51.631" v="17"/>
        <pc:sldMkLst>
          <pc:docMk/>
          <pc:sldMk cId="1765217133" sldId="273"/>
        </pc:sldMkLst>
        <pc:graphicFrameChg chg="mod modGraphic">
          <ac:chgData name="Bolormaa Mendbayar" userId="S::x23176725@student.ncirl.ie::0105e881-bc11-418e-ab24-b0fc61c0e78e" providerId="AD" clId="Web-{875ED43B-5131-725B-AFF1-8297FE764F70}" dt="2024-04-23T11:50:51.631" v="17"/>
          <ac:graphicFrameMkLst>
            <pc:docMk/>
            <pc:sldMk cId="1765217133" sldId="273"/>
            <ac:graphicFrameMk id="4" creationId="{B6C37B29-2BD1-C2EB-5D89-A73275BB8118}"/>
          </ac:graphicFrameMkLst>
        </pc:graphicFrameChg>
      </pc:sldChg>
    </pc:docChg>
  </pc:docChgLst>
  <pc:docChgLst>
    <pc:chgData name="Thapelo Emmanuel Khantsi" userId="S::x23131535@student.ncirl.ie::6c1d0275-4a3d-4382-af20-6100154bf8cf" providerId="AD" clId="Web-{9734CA51-8EBF-F910-3ADA-5C09A0683E32}"/>
    <pc:docChg chg="addSld delSld modSld">
      <pc:chgData name="Thapelo Emmanuel Khantsi" userId="S::x23131535@student.ncirl.ie::6c1d0275-4a3d-4382-af20-6100154bf8cf" providerId="AD" clId="Web-{9734CA51-8EBF-F910-3ADA-5C09A0683E32}" dt="2024-04-23T11:10:32.171" v="216" actId="20577"/>
      <pc:docMkLst>
        <pc:docMk/>
      </pc:docMkLst>
      <pc:sldChg chg="modSp">
        <pc:chgData name="Thapelo Emmanuel Khantsi" userId="S::x23131535@student.ncirl.ie::6c1d0275-4a3d-4382-af20-6100154bf8cf" providerId="AD" clId="Web-{9734CA51-8EBF-F910-3ADA-5C09A0683E32}" dt="2024-04-23T11:05:36.787" v="210" actId="20577"/>
        <pc:sldMkLst>
          <pc:docMk/>
          <pc:sldMk cId="607433388" sldId="271"/>
        </pc:sldMkLst>
        <pc:spChg chg="mod">
          <ac:chgData name="Thapelo Emmanuel Khantsi" userId="S::x23131535@student.ncirl.ie::6c1d0275-4a3d-4382-af20-6100154bf8cf" providerId="AD" clId="Web-{9734CA51-8EBF-F910-3ADA-5C09A0683E32}" dt="2024-04-23T10:04:53.882" v="1"/>
          <ac:spMkLst>
            <pc:docMk/>
            <pc:sldMk cId="607433388" sldId="271"/>
            <ac:spMk id="2" creationId="{FB9830C2-46A7-06F7-2176-EF59A5B2C736}"/>
          </ac:spMkLst>
        </pc:spChg>
        <pc:spChg chg="mod">
          <ac:chgData name="Thapelo Emmanuel Khantsi" userId="S::x23131535@student.ncirl.ie::6c1d0275-4a3d-4382-af20-6100154bf8cf" providerId="AD" clId="Web-{9734CA51-8EBF-F910-3ADA-5C09A0683E32}" dt="2024-04-23T11:05:36.787" v="210" actId="20577"/>
          <ac:spMkLst>
            <pc:docMk/>
            <pc:sldMk cId="607433388" sldId="271"/>
            <ac:spMk id="8" creationId="{85AEA7E9-7B7A-1DF2-7CB3-07CE6350F45F}"/>
          </ac:spMkLst>
        </pc:spChg>
        <pc:picChg chg="mod">
          <ac:chgData name="Thapelo Emmanuel Khantsi" userId="S::x23131535@student.ncirl.ie::6c1d0275-4a3d-4382-af20-6100154bf8cf" providerId="AD" clId="Web-{9734CA51-8EBF-F910-3ADA-5C09A0683E32}" dt="2024-04-23T10:04:53.882" v="1"/>
          <ac:picMkLst>
            <pc:docMk/>
            <pc:sldMk cId="607433388" sldId="271"/>
            <ac:picMk id="4" creationId="{2105DC4F-C5D8-3B0B-1DC6-BBADBB30FD30}"/>
          </ac:picMkLst>
        </pc:picChg>
      </pc:sldChg>
      <pc:sldChg chg="addSp modSp">
        <pc:chgData name="Thapelo Emmanuel Khantsi" userId="S::x23131535@student.ncirl.ie::6c1d0275-4a3d-4382-af20-6100154bf8cf" providerId="AD" clId="Web-{9734CA51-8EBF-F910-3ADA-5C09A0683E32}" dt="2024-04-23T11:10:32.171" v="216" actId="20577"/>
        <pc:sldMkLst>
          <pc:docMk/>
          <pc:sldMk cId="1765217133" sldId="273"/>
        </pc:sldMkLst>
        <pc:spChg chg="mod">
          <ac:chgData name="Thapelo Emmanuel Khantsi" userId="S::x23131535@student.ncirl.ie::6c1d0275-4a3d-4382-af20-6100154bf8cf" providerId="AD" clId="Web-{9734CA51-8EBF-F910-3ADA-5C09A0683E32}" dt="2024-04-23T11:01:00.700" v="174" actId="1076"/>
          <ac:spMkLst>
            <pc:docMk/>
            <pc:sldMk cId="1765217133" sldId="273"/>
            <ac:spMk id="5" creationId="{C8461AFA-85B7-AE3C-C288-133D11A9A914}"/>
          </ac:spMkLst>
        </pc:spChg>
        <pc:spChg chg="add mod">
          <ac:chgData name="Thapelo Emmanuel Khantsi" userId="S::x23131535@student.ncirl.ie::6c1d0275-4a3d-4382-af20-6100154bf8cf" providerId="AD" clId="Web-{9734CA51-8EBF-F910-3ADA-5C09A0683E32}" dt="2024-04-23T11:10:32.171" v="216" actId="20577"/>
          <ac:spMkLst>
            <pc:docMk/>
            <pc:sldMk cId="1765217133" sldId="273"/>
            <ac:spMk id="6" creationId="{23BBD090-5F8E-4A22-2E3C-FFFD614F40D3}"/>
          </ac:spMkLst>
        </pc:spChg>
        <pc:graphicFrameChg chg="mod modGraphic">
          <ac:chgData name="Thapelo Emmanuel Khantsi" userId="S::x23131535@student.ncirl.ie::6c1d0275-4a3d-4382-af20-6100154bf8cf" providerId="AD" clId="Web-{9734CA51-8EBF-F910-3ADA-5C09A0683E32}" dt="2024-04-23T11:01:00.715" v="175" actId="1076"/>
          <ac:graphicFrameMkLst>
            <pc:docMk/>
            <pc:sldMk cId="1765217133" sldId="273"/>
            <ac:graphicFrameMk id="4" creationId="{B6C37B29-2BD1-C2EB-5D89-A73275BB8118}"/>
          </ac:graphicFrameMkLst>
        </pc:graphicFrameChg>
      </pc:sldChg>
      <pc:sldChg chg="new del">
        <pc:chgData name="Thapelo Emmanuel Khantsi" userId="S::x23131535@student.ncirl.ie::6c1d0275-4a3d-4382-af20-6100154bf8cf" providerId="AD" clId="Web-{9734CA51-8EBF-F910-3ADA-5C09A0683E32}" dt="2024-04-23T10:05:21.009" v="4"/>
        <pc:sldMkLst>
          <pc:docMk/>
          <pc:sldMk cId="2158777186" sldId="276"/>
        </pc:sldMkLst>
      </pc:sldChg>
    </pc:docChg>
  </pc:docChgLst>
  <pc:docChgLst>
    <pc:chgData name="Bolormaa Mendbayar" userId="S::x23176725@student.ncirl.ie::0105e881-bc11-418e-ab24-b0fc61c0e78e" providerId="AD" clId="Web-{AA7BA548-0953-04AD-F891-46B598FF4115}"/>
    <pc:docChg chg="modSld">
      <pc:chgData name="Bolormaa Mendbayar" userId="S::x23176725@student.ncirl.ie::0105e881-bc11-418e-ab24-b0fc61c0e78e" providerId="AD" clId="Web-{AA7BA548-0953-04AD-F891-46B598FF4115}" dt="2024-04-23T11:03:39.519" v="148" actId="20577"/>
      <pc:docMkLst>
        <pc:docMk/>
      </pc:docMkLst>
      <pc:sldChg chg="delSp modSp">
        <pc:chgData name="Bolormaa Mendbayar" userId="S::x23176725@student.ncirl.ie::0105e881-bc11-418e-ab24-b0fc61c0e78e" providerId="AD" clId="Web-{AA7BA548-0953-04AD-F891-46B598FF4115}" dt="2024-04-23T10:23:34.406" v="12"/>
        <pc:sldMkLst>
          <pc:docMk/>
          <pc:sldMk cId="3183219078" sldId="269"/>
        </pc:sldMkLst>
        <pc:spChg chg="mod">
          <ac:chgData name="Bolormaa Mendbayar" userId="S::x23176725@student.ncirl.ie::0105e881-bc11-418e-ab24-b0fc61c0e78e" providerId="AD" clId="Web-{AA7BA548-0953-04AD-F891-46B598FF4115}" dt="2024-04-23T10:23:27.578" v="8" actId="20577"/>
          <ac:spMkLst>
            <pc:docMk/>
            <pc:sldMk cId="3183219078" sldId="269"/>
            <ac:spMk id="23" creationId="{BCF730CB-6635-61E6-F760-474C16426C18}"/>
          </ac:spMkLst>
        </pc:spChg>
        <pc:cxnChg chg="del">
          <ac:chgData name="Bolormaa Mendbayar" userId="S::x23176725@student.ncirl.ie::0105e881-bc11-418e-ab24-b0fc61c0e78e" providerId="AD" clId="Web-{AA7BA548-0953-04AD-F891-46B598FF4115}" dt="2024-04-23T10:23:28.359" v="9"/>
          <ac:cxnSpMkLst>
            <pc:docMk/>
            <pc:sldMk cId="3183219078" sldId="269"/>
            <ac:cxnSpMk id="33" creationId="{1E4818C0-C096-F57F-297F-07957E21C98F}"/>
          </ac:cxnSpMkLst>
        </pc:cxnChg>
        <pc:cxnChg chg="del">
          <ac:chgData name="Bolormaa Mendbayar" userId="S::x23176725@student.ncirl.ie::0105e881-bc11-418e-ab24-b0fc61c0e78e" providerId="AD" clId="Web-{AA7BA548-0953-04AD-F891-46B598FF4115}" dt="2024-04-23T10:23:30.343" v="10"/>
          <ac:cxnSpMkLst>
            <pc:docMk/>
            <pc:sldMk cId="3183219078" sldId="269"/>
            <ac:cxnSpMk id="36" creationId="{4C3CD2F4-5186-740F-6182-5696571FCC1D}"/>
          </ac:cxnSpMkLst>
        </pc:cxnChg>
        <pc:cxnChg chg="del">
          <ac:chgData name="Bolormaa Mendbayar" userId="S::x23176725@student.ncirl.ie::0105e881-bc11-418e-ab24-b0fc61c0e78e" providerId="AD" clId="Web-{AA7BA548-0953-04AD-F891-46B598FF4115}" dt="2024-04-23T10:23:32.359" v="11"/>
          <ac:cxnSpMkLst>
            <pc:docMk/>
            <pc:sldMk cId="3183219078" sldId="269"/>
            <ac:cxnSpMk id="37" creationId="{887B6252-2CFA-7275-CE2A-65C26CA98CE1}"/>
          </ac:cxnSpMkLst>
        </pc:cxnChg>
        <pc:cxnChg chg="del">
          <ac:chgData name="Bolormaa Mendbayar" userId="S::x23176725@student.ncirl.ie::0105e881-bc11-418e-ab24-b0fc61c0e78e" providerId="AD" clId="Web-{AA7BA548-0953-04AD-F891-46B598FF4115}" dt="2024-04-23T10:23:34.406" v="12"/>
          <ac:cxnSpMkLst>
            <pc:docMk/>
            <pc:sldMk cId="3183219078" sldId="269"/>
            <ac:cxnSpMk id="38" creationId="{C89EC6D7-0029-A204-3A04-4FB8B8565F71}"/>
          </ac:cxnSpMkLst>
        </pc:cxnChg>
      </pc:sldChg>
      <pc:sldChg chg="modSp">
        <pc:chgData name="Bolormaa Mendbayar" userId="S::x23176725@student.ncirl.ie::0105e881-bc11-418e-ab24-b0fc61c0e78e" providerId="AD" clId="Web-{AA7BA548-0953-04AD-F891-46B598FF4115}" dt="2024-04-23T11:03:39.519" v="148" actId="20577"/>
        <pc:sldMkLst>
          <pc:docMk/>
          <pc:sldMk cId="1765217133" sldId="273"/>
        </pc:sldMkLst>
        <pc:spChg chg="mod">
          <ac:chgData name="Bolormaa Mendbayar" userId="S::x23176725@student.ncirl.ie::0105e881-bc11-418e-ab24-b0fc61c0e78e" providerId="AD" clId="Web-{AA7BA548-0953-04AD-F891-46B598FF4115}" dt="2024-04-23T11:03:39.519" v="148" actId="20577"/>
          <ac:spMkLst>
            <pc:docMk/>
            <pc:sldMk cId="1765217133" sldId="273"/>
            <ac:spMk id="6" creationId="{23BBD090-5F8E-4A22-2E3C-FFFD614F40D3}"/>
          </ac:spMkLst>
        </pc:spChg>
      </pc:sldChg>
    </pc:docChg>
  </pc:docChgLst>
  <pc:docChgLst>
    <pc:chgData name="Thapelo Emmanuel Khantsi" userId="S::x23131535@student.ncirl.ie::6c1d0275-4a3d-4382-af20-6100154bf8cf" providerId="AD" clId="Web-{03246BA7-EE29-9A19-1672-348BE2C3BB14}"/>
    <pc:docChg chg="addSld modSld">
      <pc:chgData name="Thapelo Emmanuel Khantsi" userId="S::x23131535@student.ncirl.ie::6c1d0275-4a3d-4382-af20-6100154bf8cf" providerId="AD" clId="Web-{03246BA7-EE29-9A19-1672-348BE2C3BB14}" dt="2024-04-22T14:12:07.996" v="445" actId="20577"/>
      <pc:docMkLst>
        <pc:docMk/>
      </pc:docMkLst>
      <pc:sldChg chg="modSp">
        <pc:chgData name="Thapelo Emmanuel Khantsi" userId="S::x23131535@student.ncirl.ie::6c1d0275-4a3d-4382-af20-6100154bf8cf" providerId="AD" clId="Web-{03246BA7-EE29-9A19-1672-348BE2C3BB14}" dt="2024-04-22T14:11:44.276" v="441" actId="14100"/>
        <pc:sldMkLst>
          <pc:docMk/>
          <pc:sldMk cId="607433388" sldId="271"/>
        </pc:sldMkLst>
        <pc:spChg chg="mod">
          <ac:chgData name="Thapelo Emmanuel Khantsi" userId="S::x23131535@student.ncirl.ie::6c1d0275-4a3d-4382-af20-6100154bf8cf" providerId="AD" clId="Web-{03246BA7-EE29-9A19-1672-348BE2C3BB14}" dt="2024-04-22T14:11:44.276" v="441" actId="14100"/>
          <ac:spMkLst>
            <pc:docMk/>
            <pc:sldMk cId="607433388" sldId="271"/>
            <ac:spMk id="2" creationId="{FB9830C2-46A7-06F7-2176-EF59A5B2C736}"/>
          </ac:spMkLst>
        </pc:spChg>
        <pc:spChg chg="mod">
          <ac:chgData name="Thapelo Emmanuel Khantsi" userId="S::x23131535@student.ncirl.ie::6c1d0275-4a3d-4382-af20-6100154bf8cf" providerId="AD" clId="Web-{03246BA7-EE29-9A19-1672-348BE2C3BB14}" dt="2024-04-22T14:11:43.011" v="440" actId="20577"/>
          <ac:spMkLst>
            <pc:docMk/>
            <pc:sldMk cId="607433388" sldId="271"/>
            <ac:spMk id="8" creationId="{85AEA7E9-7B7A-1DF2-7CB3-07CE6350F45F}"/>
          </ac:spMkLst>
        </pc:spChg>
        <pc:picChg chg="mod">
          <ac:chgData name="Thapelo Emmanuel Khantsi" userId="S::x23131535@student.ncirl.ie::6c1d0275-4a3d-4382-af20-6100154bf8cf" providerId="AD" clId="Web-{03246BA7-EE29-9A19-1672-348BE2C3BB14}" dt="2024-04-22T14:05:25.998" v="89" actId="14100"/>
          <ac:picMkLst>
            <pc:docMk/>
            <pc:sldMk cId="607433388" sldId="271"/>
            <ac:picMk id="4" creationId="{2105DC4F-C5D8-3B0B-1DC6-BBADBB30FD30}"/>
          </ac:picMkLst>
        </pc:picChg>
      </pc:sldChg>
      <pc:sldChg chg="modSp new">
        <pc:chgData name="Thapelo Emmanuel Khantsi" userId="S::x23131535@student.ncirl.ie::6c1d0275-4a3d-4382-af20-6100154bf8cf" providerId="AD" clId="Web-{03246BA7-EE29-9A19-1672-348BE2C3BB14}" dt="2024-04-22T14:12:07.996" v="445" actId="20577"/>
        <pc:sldMkLst>
          <pc:docMk/>
          <pc:sldMk cId="1765217133" sldId="273"/>
        </pc:sldMkLst>
        <pc:spChg chg="mod">
          <ac:chgData name="Thapelo Emmanuel Khantsi" userId="S::x23131535@student.ncirl.ie::6c1d0275-4a3d-4382-af20-6100154bf8cf" providerId="AD" clId="Web-{03246BA7-EE29-9A19-1672-348BE2C3BB14}" dt="2024-04-22T14:12:07.996" v="445" actId="20577"/>
          <ac:spMkLst>
            <pc:docMk/>
            <pc:sldMk cId="1765217133" sldId="273"/>
            <ac:spMk id="2" creationId="{0531A907-2FA0-B175-0B22-2F54E19CC4EB}"/>
          </ac:spMkLst>
        </pc:spChg>
      </pc:sldChg>
    </pc:docChg>
  </pc:docChgLst>
  <pc:docChgLst>
    <pc:chgData name="Temitope Olumide Oladimeji" userId="S::x23187204@student.ncirl.ie::27b80215-3058-4325-a5bf-69cd27beb208" providerId="AD" clId="Web-{B12E3AD6-E949-6161-6C19-FFC9B09969FB}"/>
    <pc:docChg chg="modSld">
      <pc:chgData name="Temitope Olumide Oladimeji" userId="S::x23187204@student.ncirl.ie::27b80215-3058-4325-a5bf-69cd27beb208" providerId="AD" clId="Web-{B12E3AD6-E949-6161-6C19-FFC9B09969FB}" dt="2024-04-23T11:58:52.237" v="197"/>
      <pc:docMkLst>
        <pc:docMk/>
      </pc:docMkLst>
      <pc:sldChg chg="modSp">
        <pc:chgData name="Temitope Olumide Oladimeji" userId="S::x23187204@student.ncirl.ie::27b80215-3058-4325-a5bf-69cd27beb208" providerId="AD" clId="Web-{B12E3AD6-E949-6161-6C19-FFC9B09969FB}" dt="2024-04-23T11:37:12.128" v="94" actId="20577"/>
        <pc:sldMkLst>
          <pc:docMk/>
          <pc:sldMk cId="3183219078" sldId="269"/>
        </pc:sldMkLst>
        <pc:spChg chg="mod">
          <ac:chgData name="Temitope Olumide Oladimeji" userId="S::x23187204@student.ncirl.ie::27b80215-3058-4325-a5bf-69cd27beb208" providerId="AD" clId="Web-{B12E3AD6-E949-6161-6C19-FFC9B09969FB}" dt="2024-04-23T11:37:12.128" v="94" actId="20577"/>
          <ac:spMkLst>
            <pc:docMk/>
            <pc:sldMk cId="3183219078" sldId="269"/>
            <ac:spMk id="39" creationId="{FE3A6ABB-24B3-17A0-0FC2-13082A9CDC60}"/>
          </ac:spMkLst>
        </pc:spChg>
      </pc:sldChg>
      <pc:sldChg chg="addSp delSp modSp">
        <pc:chgData name="Temitope Olumide Oladimeji" userId="S::x23187204@student.ncirl.ie::27b80215-3058-4325-a5bf-69cd27beb208" providerId="AD" clId="Web-{B12E3AD6-E949-6161-6C19-FFC9B09969FB}" dt="2024-04-22T18:28:24.363" v="50" actId="20577"/>
        <pc:sldMkLst>
          <pc:docMk/>
          <pc:sldMk cId="1201802880" sldId="270"/>
        </pc:sldMkLst>
        <pc:spChg chg="mod">
          <ac:chgData name="Temitope Olumide Oladimeji" userId="S::x23187204@student.ncirl.ie::27b80215-3058-4325-a5bf-69cd27beb208" providerId="AD" clId="Web-{B12E3AD6-E949-6161-6C19-FFC9B09969FB}" dt="2024-04-22T18:26:54.189" v="6"/>
          <ac:spMkLst>
            <pc:docMk/>
            <pc:sldMk cId="1201802880" sldId="270"/>
            <ac:spMk id="2" creationId="{9178571C-EAD6-B64F-8813-82DD89CE8C7F}"/>
          </ac:spMkLst>
        </pc:spChg>
        <pc:spChg chg="add del">
          <ac:chgData name="Temitope Olumide Oladimeji" userId="S::x23187204@student.ncirl.ie::27b80215-3058-4325-a5bf-69cd27beb208" providerId="AD" clId="Web-{B12E3AD6-E949-6161-6C19-FFC9B09969FB}" dt="2024-04-22T18:26:41.923" v="2"/>
          <ac:spMkLst>
            <pc:docMk/>
            <pc:sldMk cId="1201802880" sldId="270"/>
            <ac:spMk id="20" creationId="{30BC9609-A8AF-411F-A9E0-C3B93C8945CA}"/>
          </ac:spMkLst>
        </pc:spChg>
        <pc:spChg chg="add del">
          <ac:chgData name="Temitope Olumide Oladimeji" userId="S::x23187204@student.ncirl.ie::27b80215-3058-4325-a5bf-69cd27beb208" providerId="AD" clId="Web-{B12E3AD6-E949-6161-6C19-FFC9B09969FB}" dt="2024-04-22T18:26:48.688" v="4"/>
          <ac:spMkLst>
            <pc:docMk/>
            <pc:sldMk cId="1201802880" sldId="270"/>
            <ac:spMk id="22" creationId="{30BC9609-A8AF-411F-A9E0-C3B93C8945CA}"/>
          </ac:spMkLst>
        </pc:spChg>
        <pc:spChg chg="add del">
          <ac:chgData name="Temitope Olumide Oladimeji" userId="S::x23187204@student.ncirl.ie::27b80215-3058-4325-a5bf-69cd27beb208" providerId="AD" clId="Web-{B12E3AD6-E949-6161-6C19-FFC9B09969FB}" dt="2024-04-22T18:26:54.189" v="6"/>
          <ac:spMkLst>
            <pc:docMk/>
            <pc:sldMk cId="1201802880" sldId="270"/>
            <ac:spMk id="24" creationId="{1E1665A6-74DB-4F44-A6EF-F01205E8718B}"/>
          </ac:spMkLst>
        </pc:spChg>
        <pc:graphicFrameChg chg="mod modGraphic">
          <ac:chgData name="Temitope Olumide Oladimeji" userId="S::x23187204@student.ncirl.ie::27b80215-3058-4325-a5bf-69cd27beb208" providerId="AD" clId="Web-{B12E3AD6-E949-6161-6C19-FFC9B09969FB}" dt="2024-04-22T18:28:24.363" v="50" actId="20577"/>
          <ac:graphicFrameMkLst>
            <pc:docMk/>
            <pc:sldMk cId="1201802880" sldId="270"/>
            <ac:graphicFrameMk id="15" creationId="{B6E99297-89BA-57E1-F9BD-655561EF96E6}"/>
          </ac:graphicFrameMkLst>
        </pc:graphicFrameChg>
      </pc:sldChg>
      <pc:sldChg chg="addSp delSp modSp">
        <pc:chgData name="Temitope Olumide Oladimeji" userId="S::x23187204@student.ncirl.ie::27b80215-3058-4325-a5bf-69cd27beb208" providerId="AD" clId="Web-{B12E3AD6-E949-6161-6C19-FFC9B09969FB}" dt="2024-04-23T11:58:52.237" v="197"/>
        <pc:sldMkLst>
          <pc:docMk/>
          <pc:sldMk cId="1765217133" sldId="273"/>
        </pc:sldMkLst>
        <pc:graphicFrameChg chg="add del mod modGraphic">
          <ac:chgData name="Temitope Olumide Oladimeji" userId="S::x23187204@student.ncirl.ie::27b80215-3058-4325-a5bf-69cd27beb208" providerId="AD" clId="Web-{B12E3AD6-E949-6161-6C19-FFC9B09969FB}" dt="2024-04-23T11:58:14.861" v="196"/>
          <ac:graphicFrameMkLst>
            <pc:docMk/>
            <pc:sldMk cId="1765217133" sldId="273"/>
            <ac:graphicFrameMk id="3" creationId="{5ECAEE43-952F-2A94-4A46-F287DEC9E389}"/>
          </ac:graphicFrameMkLst>
        </pc:graphicFrameChg>
        <pc:graphicFrameChg chg="mod modGraphic">
          <ac:chgData name="Temitope Olumide Oladimeji" userId="S::x23187204@student.ncirl.ie::27b80215-3058-4325-a5bf-69cd27beb208" providerId="AD" clId="Web-{B12E3AD6-E949-6161-6C19-FFC9B09969FB}" dt="2024-04-23T11:58:52.237" v="197"/>
          <ac:graphicFrameMkLst>
            <pc:docMk/>
            <pc:sldMk cId="1765217133" sldId="273"/>
            <ac:graphicFrameMk id="4" creationId="{B6C37B29-2BD1-C2EB-5D89-A73275BB8118}"/>
          </ac:graphicFrameMkLst>
        </pc:graphicFrameChg>
      </pc:sldChg>
      <pc:sldChg chg="addSp delSp modSp">
        <pc:chgData name="Temitope Olumide Oladimeji" userId="S::x23187204@student.ncirl.ie::27b80215-3058-4325-a5bf-69cd27beb208" providerId="AD" clId="Web-{B12E3AD6-E949-6161-6C19-FFC9B09969FB}" dt="2024-04-22T18:37:07.863" v="88" actId="20577"/>
        <pc:sldMkLst>
          <pc:docMk/>
          <pc:sldMk cId="2309015233" sldId="274"/>
        </pc:sldMkLst>
        <pc:spChg chg="mod">
          <ac:chgData name="Temitope Olumide Oladimeji" userId="S::x23187204@student.ncirl.ie::27b80215-3058-4325-a5bf-69cd27beb208" providerId="AD" clId="Web-{B12E3AD6-E949-6161-6C19-FFC9B09969FB}" dt="2024-04-22T18:26:22.563" v="0"/>
          <ac:spMkLst>
            <pc:docMk/>
            <pc:sldMk cId="2309015233" sldId="274"/>
            <ac:spMk id="2" creationId="{5B656C12-3F9B-C50D-748A-CA2C1FCBE097}"/>
          </ac:spMkLst>
        </pc:spChg>
        <pc:spChg chg="del">
          <ac:chgData name="Temitope Olumide Oladimeji" userId="S::x23187204@student.ncirl.ie::27b80215-3058-4325-a5bf-69cd27beb208" providerId="AD" clId="Web-{B12E3AD6-E949-6161-6C19-FFC9B09969FB}" dt="2024-04-22T18:26:22.563" v="0"/>
          <ac:spMkLst>
            <pc:docMk/>
            <pc:sldMk cId="2309015233" sldId="274"/>
            <ac:spMk id="23" creationId="{1E1665A6-74DB-4F44-A6EF-F01205E8718B}"/>
          </ac:spMkLst>
        </pc:spChg>
        <pc:spChg chg="add">
          <ac:chgData name="Temitope Olumide Oladimeji" userId="S::x23187204@student.ncirl.ie::27b80215-3058-4325-a5bf-69cd27beb208" providerId="AD" clId="Web-{B12E3AD6-E949-6161-6C19-FFC9B09969FB}" dt="2024-04-22T18:26:22.563" v="0"/>
          <ac:spMkLst>
            <pc:docMk/>
            <pc:sldMk cId="2309015233" sldId="274"/>
            <ac:spMk id="28" creationId="{30BC9609-A8AF-411F-A9E0-C3B93C8945CA}"/>
          </ac:spMkLst>
        </pc:spChg>
        <pc:graphicFrameChg chg="mod modGraphic">
          <ac:chgData name="Temitope Olumide Oladimeji" userId="S::x23187204@student.ncirl.ie::27b80215-3058-4325-a5bf-69cd27beb208" providerId="AD" clId="Web-{B12E3AD6-E949-6161-6C19-FFC9B09969FB}" dt="2024-04-22T18:37:07.863" v="88" actId="20577"/>
          <ac:graphicFrameMkLst>
            <pc:docMk/>
            <pc:sldMk cId="2309015233" sldId="274"/>
            <ac:graphicFrameMk id="18" creationId="{90BC3E29-C6BC-16EB-B872-B3515BDBD89C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F4917E-72F6-41BC-897A-23A7D7530F3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FAAFE94-26E3-42DA-BCF6-7B139F2B0C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Intro:</a:t>
          </a:r>
        </a:p>
      </dgm:t>
    </dgm:pt>
    <dgm:pt modelId="{D22285D0-ED2D-4305-B549-0C5AEBE6BE3E}" type="parTrans" cxnId="{ADE7FB95-60A4-45D6-BD7B-934F11BF00DE}">
      <dgm:prSet/>
      <dgm:spPr/>
      <dgm:t>
        <a:bodyPr/>
        <a:lstStyle/>
        <a:p>
          <a:endParaRPr lang="en-US"/>
        </a:p>
      </dgm:t>
    </dgm:pt>
    <dgm:pt modelId="{06AB7E01-9C0E-4DA8-9EF9-56B68BDF1092}" type="sibTrans" cxnId="{ADE7FB95-60A4-45D6-BD7B-934F11BF00DE}">
      <dgm:prSet/>
      <dgm:spPr/>
      <dgm:t>
        <a:bodyPr/>
        <a:lstStyle/>
        <a:p>
          <a:endParaRPr lang="en-US"/>
        </a:p>
      </dgm:t>
    </dgm:pt>
    <dgm:pt modelId="{D05BE4A5-3919-473D-9608-AC6542D24D8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Franklin Gothic Book" panose="020B0503020102020204"/>
            </a:rPr>
            <a:t>Chosen Topic</a:t>
          </a:r>
          <a:endParaRPr lang="en-US"/>
        </a:p>
      </dgm:t>
    </dgm:pt>
    <dgm:pt modelId="{2D630A1C-A0BE-44D4-9E1A-7E6CC08A002F}" type="parTrans" cxnId="{DA404E52-F3A5-4785-9A3D-C3BAC76F6804}">
      <dgm:prSet/>
      <dgm:spPr/>
      <dgm:t>
        <a:bodyPr/>
        <a:lstStyle/>
        <a:p>
          <a:endParaRPr lang="en-US"/>
        </a:p>
      </dgm:t>
    </dgm:pt>
    <dgm:pt modelId="{314602E8-7C8C-44F3-B0F4-E80B54A6E349}" type="sibTrans" cxnId="{DA404E52-F3A5-4785-9A3D-C3BAC76F6804}">
      <dgm:prSet/>
      <dgm:spPr/>
      <dgm:t>
        <a:bodyPr/>
        <a:lstStyle/>
        <a:p>
          <a:endParaRPr lang="en-US"/>
        </a:p>
      </dgm:t>
    </dgm:pt>
    <dgm:pt modelId="{6FF09BC4-E884-4F47-BEF3-6375830D99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0">
              <a:latin typeface="Franklin Gothic Book" panose="020B0503020102020204"/>
            </a:rPr>
            <a:t>Chosen </a:t>
          </a:r>
          <a:r>
            <a:rPr lang="en-US" i="0"/>
            <a:t>Methodology</a:t>
          </a:r>
          <a:endParaRPr lang="en-US"/>
        </a:p>
      </dgm:t>
    </dgm:pt>
    <dgm:pt modelId="{B36D0730-A1FA-41FE-9FAD-29851D630CD2}" type="parTrans" cxnId="{9E823997-3326-4E1B-AB1F-7F345CCDBFD4}">
      <dgm:prSet/>
      <dgm:spPr/>
      <dgm:t>
        <a:bodyPr/>
        <a:lstStyle/>
        <a:p>
          <a:endParaRPr lang="en-US"/>
        </a:p>
      </dgm:t>
    </dgm:pt>
    <dgm:pt modelId="{B2AEEDB2-B373-4511-A34D-129219D29611}" type="sibTrans" cxnId="{9E823997-3326-4E1B-AB1F-7F345CCDBFD4}">
      <dgm:prSet/>
      <dgm:spPr/>
      <dgm:t>
        <a:bodyPr/>
        <a:lstStyle/>
        <a:p>
          <a:endParaRPr lang="en-US"/>
        </a:p>
      </dgm:t>
    </dgm:pt>
    <dgm:pt modelId="{F184B688-23DA-4606-B568-30111F12DCF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0">
              <a:latin typeface="Franklin Gothic Book" panose="020B0503020102020204"/>
            </a:rPr>
            <a:t>Model Justification</a:t>
          </a:r>
          <a:endParaRPr lang="en-US"/>
        </a:p>
      </dgm:t>
    </dgm:pt>
    <dgm:pt modelId="{5C64623F-C3A3-454A-99A1-09507B6688B0}" type="parTrans" cxnId="{E310BAD7-AE74-4BC5-B748-FE524A9AE833}">
      <dgm:prSet/>
      <dgm:spPr/>
      <dgm:t>
        <a:bodyPr/>
        <a:lstStyle/>
        <a:p>
          <a:endParaRPr lang="en-US"/>
        </a:p>
      </dgm:t>
    </dgm:pt>
    <dgm:pt modelId="{ABA9E893-31C4-43C1-B769-C227D2A87D26}" type="sibTrans" cxnId="{E310BAD7-AE74-4BC5-B748-FE524A9AE833}">
      <dgm:prSet/>
      <dgm:spPr/>
      <dgm:t>
        <a:bodyPr/>
        <a:lstStyle/>
        <a:p>
          <a:endParaRPr lang="en-US"/>
        </a:p>
      </dgm:t>
    </dgm:pt>
    <dgm:pt modelId="{ED35B5F3-624C-409F-9E85-4255A735B3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Findings and Interpretation:</a:t>
          </a:r>
        </a:p>
      </dgm:t>
    </dgm:pt>
    <dgm:pt modelId="{4DB16124-0CBF-4849-8E85-B76E74631FA6}" type="parTrans" cxnId="{596480DF-D34C-4A71-B76D-C5FC9822EB43}">
      <dgm:prSet/>
      <dgm:spPr/>
      <dgm:t>
        <a:bodyPr/>
        <a:lstStyle/>
        <a:p>
          <a:endParaRPr lang="en-US"/>
        </a:p>
      </dgm:t>
    </dgm:pt>
    <dgm:pt modelId="{2645065E-29F6-4619-8246-51287B65C770}" type="sibTrans" cxnId="{596480DF-D34C-4A71-B76D-C5FC9822EB43}">
      <dgm:prSet/>
      <dgm:spPr/>
      <dgm:t>
        <a:bodyPr/>
        <a:lstStyle/>
        <a:p>
          <a:endParaRPr lang="en-US"/>
        </a:p>
      </dgm:t>
    </dgm:pt>
    <dgm:pt modelId="{DB9935E4-4500-415C-BE62-D8FC3C4D9CB5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i="0"/>
            <a:t>Correlation </a:t>
          </a:r>
          <a:r>
            <a:rPr lang="en-US" i="0">
              <a:latin typeface="Franklin Gothic Book" panose="020B0503020102020204"/>
            </a:rPr>
            <a:t>Matrix</a:t>
          </a:r>
        </a:p>
      </dgm:t>
    </dgm:pt>
    <dgm:pt modelId="{1AF2042F-18C8-4440-8067-307CB236ECF6}" type="parTrans" cxnId="{0814DA39-9184-48F0-B460-F7AD7A4CAA0B}">
      <dgm:prSet/>
      <dgm:spPr/>
      <dgm:t>
        <a:bodyPr/>
        <a:lstStyle/>
        <a:p>
          <a:endParaRPr lang="en-US"/>
        </a:p>
      </dgm:t>
    </dgm:pt>
    <dgm:pt modelId="{6B5EC19D-99EC-427E-BDF7-119ACF1FC830}" type="sibTrans" cxnId="{0814DA39-9184-48F0-B460-F7AD7A4CAA0B}">
      <dgm:prSet/>
      <dgm:spPr/>
      <dgm:t>
        <a:bodyPr/>
        <a:lstStyle/>
        <a:p>
          <a:endParaRPr lang="en-US"/>
        </a:p>
      </dgm:t>
    </dgm:pt>
    <dgm:pt modelId="{7D8AD442-378F-4629-A2DB-3B2FAF0B4C3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Business Value:</a:t>
          </a:r>
        </a:p>
      </dgm:t>
    </dgm:pt>
    <dgm:pt modelId="{E4E2B024-E36D-488F-BFC5-6636CA75A6CB}" type="parTrans" cxnId="{B3AC5E33-3F42-4055-B79F-55DC9249445D}">
      <dgm:prSet/>
      <dgm:spPr/>
      <dgm:t>
        <a:bodyPr/>
        <a:lstStyle/>
        <a:p>
          <a:endParaRPr lang="en-US"/>
        </a:p>
      </dgm:t>
    </dgm:pt>
    <dgm:pt modelId="{7865875F-4F47-45A5-9CBB-56676651DC20}" type="sibTrans" cxnId="{B3AC5E33-3F42-4055-B79F-55DC9249445D}">
      <dgm:prSet/>
      <dgm:spPr/>
      <dgm:t>
        <a:bodyPr/>
        <a:lstStyle/>
        <a:p>
          <a:endParaRPr lang="en-US"/>
        </a:p>
      </dgm:t>
    </dgm:pt>
    <dgm:pt modelId="{6E7AFC51-9BDD-4917-A31A-48D61A7B1867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i="0">
              <a:latin typeface="Franklin Gothic Book" panose="020B0503020102020204"/>
            </a:rPr>
            <a:t>Business value based</a:t>
          </a:r>
          <a:r>
            <a:rPr lang="en-US">
              <a:latin typeface="Franklin Gothic Book" panose="020B0503020102020204"/>
            </a:rPr>
            <a:t> on findings</a:t>
          </a:r>
          <a:endParaRPr lang="en-US"/>
        </a:p>
      </dgm:t>
    </dgm:pt>
    <dgm:pt modelId="{B082F36B-D8CA-44FA-AF6B-FCB1DB51980C}" type="parTrans" cxnId="{3A896471-3C20-4469-85E1-E113E2904973}">
      <dgm:prSet/>
      <dgm:spPr/>
      <dgm:t>
        <a:bodyPr/>
        <a:lstStyle/>
        <a:p>
          <a:endParaRPr lang="en-US"/>
        </a:p>
      </dgm:t>
    </dgm:pt>
    <dgm:pt modelId="{0B53FF8A-2EE9-419D-A31A-2D99CF8E2089}" type="sibTrans" cxnId="{3A896471-3C20-4469-85E1-E113E2904973}">
      <dgm:prSet/>
      <dgm:spPr/>
      <dgm:t>
        <a:bodyPr/>
        <a:lstStyle/>
        <a:p>
          <a:endParaRPr lang="en-US"/>
        </a:p>
      </dgm:t>
    </dgm:pt>
    <dgm:pt modelId="{F87067CE-B69C-45C3-988D-2D353F84BFDB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i="0">
              <a:latin typeface="Franklin Gothic Book" panose="020B0503020102020204"/>
            </a:rPr>
            <a:t>ANN</a:t>
          </a:r>
          <a:r>
            <a:rPr lang="en-US" i="0"/>
            <a:t> model evaluation results </a:t>
          </a:r>
          <a:r>
            <a:rPr lang="en-US" i="0">
              <a:latin typeface="Franklin Gothic Book" panose="020B0503020102020204"/>
            </a:rPr>
            <a:t>and</a:t>
          </a:r>
          <a:r>
            <a:rPr lang="en-US">
              <a:latin typeface="Franklin Gothic Book" panose="020B0503020102020204"/>
            </a:rPr>
            <a:t> interpretation</a:t>
          </a:r>
          <a:endParaRPr lang="en-US"/>
        </a:p>
      </dgm:t>
    </dgm:pt>
    <dgm:pt modelId="{5610043F-36EE-406B-8DF2-6DEC4D1D4435}" type="parTrans" cxnId="{71845189-6171-4397-885E-CA238E2EDC53}">
      <dgm:prSet/>
      <dgm:spPr/>
    </dgm:pt>
    <dgm:pt modelId="{6D8D6B41-72C2-4A5F-8530-D13AC3EDE127}" type="sibTrans" cxnId="{71845189-6171-4397-885E-CA238E2EDC53}">
      <dgm:prSet/>
      <dgm:spPr/>
    </dgm:pt>
    <dgm:pt modelId="{DE0164E4-3CF1-44C1-95C6-E901A4ADAF9E}" type="pres">
      <dgm:prSet presAssocID="{AEF4917E-72F6-41BC-897A-23A7D7530F3E}" presName="root" presStyleCnt="0">
        <dgm:presLayoutVars>
          <dgm:dir/>
          <dgm:resizeHandles val="exact"/>
        </dgm:presLayoutVars>
      </dgm:prSet>
      <dgm:spPr/>
    </dgm:pt>
    <dgm:pt modelId="{BBBBC50B-37FC-4D52-A942-1BFA0D748FCA}" type="pres">
      <dgm:prSet presAssocID="{DFAAFE94-26E3-42DA-BCF6-7B139F2B0C8A}" presName="compNode" presStyleCnt="0"/>
      <dgm:spPr/>
    </dgm:pt>
    <dgm:pt modelId="{8C661277-351E-4BD0-9054-DFC16D2A485B}" type="pres">
      <dgm:prSet presAssocID="{DFAAFE94-26E3-42DA-BCF6-7B139F2B0C8A}" presName="bgRect" presStyleLbl="bgShp" presStyleIdx="0" presStyleCnt="3"/>
      <dgm:spPr/>
    </dgm:pt>
    <dgm:pt modelId="{661397F9-AF91-4882-A763-80C8F3FA8185}" type="pres">
      <dgm:prSet presAssocID="{DFAAFE94-26E3-42DA-BCF6-7B139F2B0C8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66C42569-02F5-4C40-AF2D-1F5C74551EB4}" type="pres">
      <dgm:prSet presAssocID="{DFAAFE94-26E3-42DA-BCF6-7B139F2B0C8A}" presName="spaceRect" presStyleCnt="0"/>
      <dgm:spPr/>
    </dgm:pt>
    <dgm:pt modelId="{8E038B87-B6D3-4AB9-88A9-62F9CBDD5309}" type="pres">
      <dgm:prSet presAssocID="{DFAAFE94-26E3-42DA-BCF6-7B139F2B0C8A}" presName="parTx" presStyleLbl="revTx" presStyleIdx="0" presStyleCnt="6">
        <dgm:presLayoutVars>
          <dgm:chMax val="0"/>
          <dgm:chPref val="0"/>
        </dgm:presLayoutVars>
      </dgm:prSet>
      <dgm:spPr/>
    </dgm:pt>
    <dgm:pt modelId="{FF4B75E9-929F-4941-82F8-DE36EACDA25E}" type="pres">
      <dgm:prSet presAssocID="{DFAAFE94-26E3-42DA-BCF6-7B139F2B0C8A}" presName="desTx" presStyleLbl="revTx" presStyleIdx="1" presStyleCnt="6">
        <dgm:presLayoutVars/>
      </dgm:prSet>
      <dgm:spPr/>
    </dgm:pt>
    <dgm:pt modelId="{96D73B08-71E9-40E5-B9D9-2433424EC40A}" type="pres">
      <dgm:prSet presAssocID="{06AB7E01-9C0E-4DA8-9EF9-56B68BDF1092}" presName="sibTrans" presStyleCnt="0"/>
      <dgm:spPr/>
    </dgm:pt>
    <dgm:pt modelId="{CD71AA05-A547-4BE6-AEF6-E50C3C2685E4}" type="pres">
      <dgm:prSet presAssocID="{ED35B5F3-624C-409F-9E85-4255A735B346}" presName="compNode" presStyleCnt="0"/>
      <dgm:spPr/>
    </dgm:pt>
    <dgm:pt modelId="{08C04EAC-9CDC-4540-9350-65FC645B84F4}" type="pres">
      <dgm:prSet presAssocID="{ED35B5F3-624C-409F-9E85-4255A735B346}" presName="bgRect" presStyleLbl="bgShp" presStyleIdx="1" presStyleCnt="3"/>
      <dgm:spPr/>
    </dgm:pt>
    <dgm:pt modelId="{F20E9F03-2064-43D8-AB87-20580FFDD2D2}" type="pres">
      <dgm:prSet presAssocID="{ED35B5F3-624C-409F-9E85-4255A735B34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D774B85D-3337-45B2-B4E5-9884FB3AE7EF}" type="pres">
      <dgm:prSet presAssocID="{ED35B5F3-624C-409F-9E85-4255A735B346}" presName="spaceRect" presStyleCnt="0"/>
      <dgm:spPr/>
    </dgm:pt>
    <dgm:pt modelId="{E23F179D-DEDC-4737-AFF5-C182F863D3F9}" type="pres">
      <dgm:prSet presAssocID="{ED35B5F3-624C-409F-9E85-4255A735B346}" presName="parTx" presStyleLbl="revTx" presStyleIdx="2" presStyleCnt="6">
        <dgm:presLayoutVars>
          <dgm:chMax val="0"/>
          <dgm:chPref val="0"/>
        </dgm:presLayoutVars>
      </dgm:prSet>
      <dgm:spPr/>
    </dgm:pt>
    <dgm:pt modelId="{6A99D550-F95A-4200-BA13-EB3C6597E35A}" type="pres">
      <dgm:prSet presAssocID="{ED35B5F3-624C-409F-9E85-4255A735B346}" presName="desTx" presStyleLbl="revTx" presStyleIdx="3" presStyleCnt="6">
        <dgm:presLayoutVars/>
      </dgm:prSet>
      <dgm:spPr/>
    </dgm:pt>
    <dgm:pt modelId="{F912027A-8E25-483F-A428-81EE98A6E6C8}" type="pres">
      <dgm:prSet presAssocID="{2645065E-29F6-4619-8246-51287B65C770}" presName="sibTrans" presStyleCnt="0"/>
      <dgm:spPr/>
    </dgm:pt>
    <dgm:pt modelId="{CDF06E7C-F659-4A16-AE92-64AA8E290816}" type="pres">
      <dgm:prSet presAssocID="{7D8AD442-378F-4629-A2DB-3B2FAF0B4C3A}" presName="compNode" presStyleCnt="0"/>
      <dgm:spPr/>
    </dgm:pt>
    <dgm:pt modelId="{FE45C2DA-C717-49EE-AB74-4DC61EA040DE}" type="pres">
      <dgm:prSet presAssocID="{7D8AD442-378F-4629-A2DB-3B2FAF0B4C3A}" presName="bgRect" presStyleLbl="bgShp" presStyleIdx="2" presStyleCnt="3"/>
      <dgm:spPr/>
    </dgm:pt>
    <dgm:pt modelId="{794FB311-DB2C-4107-8137-4A30A155F81F}" type="pres">
      <dgm:prSet presAssocID="{7D8AD442-378F-4629-A2DB-3B2FAF0B4C3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FAC10090-752E-485A-BC88-466B77245515}" type="pres">
      <dgm:prSet presAssocID="{7D8AD442-378F-4629-A2DB-3B2FAF0B4C3A}" presName="spaceRect" presStyleCnt="0"/>
      <dgm:spPr/>
    </dgm:pt>
    <dgm:pt modelId="{4B67F084-6CFE-48A1-9081-1E82EB35A685}" type="pres">
      <dgm:prSet presAssocID="{7D8AD442-378F-4629-A2DB-3B2FAF0B4C3A}" presName="parTx" presStyleLbl="revTx" presStyleIdx="4" presStyleCnt="6">
        <dgm:presLayoutVars>
          <dgm:chMax val="0"/>
          <dgm:chPref val="0"/>
        </dgm:presLayoutVars>
      </dgm:prSet>
      <dgm:spPr/>
    </dgm:pt>
    <dgm:pt modelId="{77788338-0EAF-4AA1-84E0-8450D546FE66}" type="pres">
      <dgm:prSet presAssocID="{7D8AD442-378F-4629-A2DB-3B2FAF0B4C3A}" presName="desTx" presStyleLbl="revTx" presStyleIdx="5" presStyleCnt="6">
        <dgm:presLayoutVars/>
      </dgm:prSet>
      <dgm:spPr/>
    </dgm:pt>
  </dgm:ptLst>
  <dgm:cxnLst>
    <dgm:cxn modelId="{8F54AC0F-D4E9-4F03-8277-7ADD917289B7}" type="presOf" srcId="{D05BE4A5-3919-473D-9608-AC6542D24D8F}" destId="{FF4B75E9-929F-4941-82F8-DE36EACDA25E}" srcOrd="0" destOrd="0" presId="urn:microsoft.com/office/officeart/2018/2/layout/IconVerticalSolidList"/>
    <dgm:cxn modelId="{D5CBD124-2012-4130-85F0-93E5BAD03730}" type="presOf" srcId="{F184B688-23DA-4606-B568-30111F12DCF1}" destId="{FF4B75E9-929F-4941-82F8-DE36EACDA25E}" srcOrd="0" destOrd="2" presId="urn:microsoft.com/office/officeart/2018/2/layout/IconVerticalSolidList"/>
    <dgm:cxn modelId="{D4C4B330-180F-46E5-8ACA-FC6A7E5E6BBA}" type="presOf" srcId="{6FF09BC4-E884-4F47-BEF3-6375830D99E7}" destId="{FF4B75E9-929F-4941-82F8-DE36EACDA25E}" srcOrd="0" destOrd="1" presId="urn:microsoft.com/office/officeart/2018/2/layout/IconVerticalSolidList"/>
    <dgm:cxn modelId="{B3AC5E33-3F42-4055-B79F-55DC9249445D}" srcId="{AEF4917E-72F6-41BC-897A-23A7D7530F3E}" destId="{7D8AD442-378F-4629-A2DB-3B2FAF0B4C3A}" srcOrd="2" destOrd="0" parTransId="{E4E2B024-E36D-488F-BFC5-6636CA75A6CB}" sibTransId="{7865875F-4F47-45A5-9CBB-56676651DC20}"/>
    <dgm:cxn modelId="{0814DA39-9184-48F0-B460-F7AD7A4CAA0B}" srcId="{ED35B5F3-624C-409F-9E85-4255A735B346}" destId="{DB9935E4-4500-415C-BE62-D8FC3C4D9CB5}" srcOrd="0" destOrd="0" parTransId="{1AF2042F-18C8-4440-8067-307CB236ECF6}" sibTransId="{6B5EC19D-99EC-427E-BDF7-119ACF1FC830}"/>
    <dgm:cxn modelId="{374BFA6B-4C6D-42F0-8E8A-D10885058E05}" type="presOf" srcId="{DB9935E4-4500-415C-BE62-D8FC3C4D9CB5}" destId="{6A99D550-F95A-4200-BA13-EB3C6597E35A}" srcOrd="0" destOrd="0" presId="urn:microsoft.com/office/officeart/2018/2/layout/IconVerticalSolidList"/>
    <dgm:cxn modelId="{3A896471-3C20-4469-85E1-E113E2904973}" srcId="{7D8AD442-378F-4629-A2DB-3B2FAF0B4C3A}" destId="{6E7AFC51-9BDD-4917-A31A-48D61A7B1867}" srcOrd="0" destOrd="0" parTransId="{B082F36B-D8CA-44FA-AF6B-FCB1DB51980C}" sibTransId="{0B53FF8A-2EE9-419D-A31A-2D99CF8E2089}"/>
    <dgm:cxn modelId="{FBF84B72-A339-4BAA-9E65-632B2BD72B55}" type="presOf" srcId="{6E7AFC51-9BDD-4917-A31A-48D61A7B1867}" destId="{77788338-0EAF-4AA1-84E0-8450D546FE66}" srcOrd="0" destOrd="0" presId="urn:microsoft.com/office/officeart/2018/2/layout/IconVerticalSolidList"/>
    <dgm:cxn modelId="{DA404E52-F3A5-4785-9A3D-C3BAC76F6804}" srcId="{DFAAFE94-26E3-42DA-BCF6-7B139F2B0C8A}" destId="{D05BE4A5-3919-473D-9608-AC6542D24D8F}" srcOrd="0" destOrd="0" parTransId="{2D630A1C-A0BE-44D4-9E1A-7E6CC08A002F}" sibTransId="{314602E8-7C8C-44F3-B0F4-E80B54A6E349}"/>
    <dgm:cxn modelId="{7F7BB658-1824-498E-9C09-429FA88AEEDE}" type="presOf" srcId="{7D8AD442-378F-4629-A2DB-3B2FAF0B4C3A}" destId="{4B67F084-6CFE-48A1-9081-1E82EB35A685}" srcOrd="0" destOrd="0" presId="urn:microsoft.com/office/officeart/2018/2/layout/IconVerticalSolidList"/>
    <dgm:cxn modelId="{D72CAE85-D77A-426D-95DA-2C351B42874D}" type="presOf" srcId="{F87067CE-B69C-45C3-988D-2D353F84BFDB}" destId="{6A99D550-F95A-4200-BA13-EB3C6597E35A}" srcOrd="0" destOrd="1" presId="urn:microsoft.com/office/officeart/2018/2/layout/IconVerticalSolidList"/>
    <dgm:cxn modelId="{71845189-6171-4397-885E-CA238E2EDC53}" srcId="{ED35B5F3-624C-409F-9E85-4255A735B346}" destId="{F87067CE-B69C-45C3-988D-2D353F84BFDB}" srcOrd="1" destOrd="0" parTransId="{5610043F-36EE-406B-8DF2-6DEC4D1D4435}" sibTransId="{6D8D6B41-72C2-4A5F-8530-D13AC3EDE127}"/>
    <dgm:cxn modelId="{ADE7FB95-60A4-45D6-BD7B-934F11BF00DE}" srcId="{AEF4917E-72F6-41BC-897A-23A7D7530F3E}" destId="{DFAAFE94-26E3-42DA-BCF6-7B139F2B0C8A}" srcOrd="0" destOrd="0" parTransId="{D22285D0-ED2D-4305-B549-0C5AEBE6BE3E}" sibTransId="{06AB7E01-9C0E-4DA8-9EF9-56B68BDF1092}"/>
    <dgm:cxn modelId="{9E823997-3326-4E1B-AB1F-7F345CCDBFD4}" srcId="{DFAAFE94-26E3-42DA-BCF6-7B139F2B0C8A}" destId="{6FF09BC4-E884-4F47-BEF3-6375830D99E7}" srcOrd="1" destOrd="0" parTransId="{B36D0730-A1FA-41FE-9FAD-29851D630CD2}" sibTransId="{B2AEEDB2-B373-4511-A34D-129219D29611}"/>
    <dgm:cxn modelId="{C12775B7-F4DC-4215-8387-1887862CDDE7}" type="presOf" srcId="{ED35B5F3-624C-409F-9E85-4255A735B346}" destId="{E23F179D-DEDC-4737-AFF5-C182F863D3F9}" srcOrd="0" destOrd="0" presId="urn:microsoft.com/office/officeart/2018/2/layout/IconVerticalSolidList"/>
    <dgm:cxn modelId="{845D9FC5-F0D1-4645-8DC8-B54CA0E2E622}" type="presOf" srcId="{DFAAFE94-26E3-42DA-BCF6-7B139F2B0C8A}" destId="{8E038B87-B6D3-4AB9-88A9-62F9CBDD5309}" srcOrd="0" destOrd="0" presId="urn:microsoft.com/office/officeart/2018/2/layout/IconVerticalSolidList"/>
    <dgm:cxn modelId="{E310BAD7-AE74-4BC5-B748-FE524A9AE833}" srcId="{DFAAFE94-26E3-42DA-BCF6-7B139F2B0C8A}" destId="{F184B688-23DA-4606-B568-30111F12DCF1}" srcOrd="2" destOrd="0" parTransId="{5C64623F-C3A3-454A-99A1-09507B6688B0}" sibTransId="{ABA9E893-31C4-43C1-B769-C227D2A87D26}"/>
    <dgm:cxn modelId="{31B930D8-5A97-4077-987A-E2604BA9B709}" type="presOf" srcId="{AEF4917E-72F6-41BC-897A-23A7D7530F3E}" destId="{DE0164E4-3CF1-44C1-95C6-E901A4ADAF9E}" srcOrd="0" destOrd="0" presId="urn:microsoft.com/office/officeart/2018/2/layout/IconVerticalSolidList"/>
    <dgm:cxn modelId="{596480DF-D34C-4A71-B76D-C5FC9822EB43}" srcId="{AEF4917E-72F6-41BC-897A-23A7D7530F3E}" destId="{ED35B5F3-624C-409F-9E85-4255A735B346}" srcOrd="1" destOrd="0" parTransId="{4DB16124-0CBF-4849-8E85-B76E74631FA6}" sibTransId="{2645065E-29F6-4619-8246-51287B65C770}"/>
    <dgm:cxn modelId="{837379DE-E279-408E-8ACE-0EFDEADFF4D7}" type="presParOf" srcId="{DE0164E4-3CF1-44C1-95C6-E901A4ADAF9E}" destId="{BBBBC50B-37FC-4D52-A942-1BFA0D748FCA}" srcOrd="0" destOrd="0" presId="urn:microsoft.com/office/officeart/2018/2/layout/IconVerticalSolidList"/>
    <dgm:cxn modelId="{15E46B70-C922-46C1-A0F7-50B8A5F6963A}" type="presParOf" srcId="{BBBBC50B-37FC-4D52-A942-1BFA0D748FCA}" destId="{8C661277-351E-4BD0-9054-DFC16D2A485B}" srcOrd="0" destOrd="0" presId="urn:microsoft.com/office/officeart/2018/2/layout/IconVerticalSolidList"/>
    <dgm:cxn modelId="{B1EB66B1-B3BA-47D6-A167-5FD1E2666725}" type="presParOf" srcId="{BBBBC50B-37FC-4D52-A942-1BFA0D748FCA}" destId="{661397F9-AF91-4882-A763-80C8F3FA8185}" srcOrd="1" destOrd="0" presId="urn:microsoft.com/office/officeart/2018/2/layout/IconVerticalSolidList"/>
    <dgm:cxn modelId="{29B342FF-F82E-41D8-8E0C-97332953B0F0}" type="presParOf" srcId="{BBBBC50B-37FC-4D52-A942-1BFA0D748FCA}" destId="{66C42569-02F5-4C40-AF2D-1F5C74551EB4}" srcOrd="2" destOrd="0" presId="urn:microsoft.com/office/officeart/2018/2/layout/IconVerticalSolidList"/>
    <dgm:cxn modelId="{FEC53531-6BB2-4DE9-8C86-EADCC486412C}" type="presParOf" srcId="{BBBBC50B-37FC-4D52-A942-1BFA0D748FCA}" destId="{8E038B87-B6D3-4AB9-88A9-62F9CBDD5309}" srcOrd="3" destOrd="0" presId="urn:microsoft.com/office/officeart/2018/2/layout/IconVerticalSolidList"/>
    <dgm:cxn modelId="{C4B58D49-47BD-4980-86A1-4A6351A0FC7A}" type="presParOf" srcId="{BBBBC50B-37FC-4D52-A942-1BFA0D748FCA}" destId="{FF4B75E9-929F-4941-82F8-DE36EACDA25E}" srcOrd="4" destOrd="0" presId="urn:microsoft.com/office/officeart/2018/2/layout/IconVerticalSolidList"/>
    <dgm:cxn modelId="{6E23B706-CB01-445E-9DB9-F5F0A26A0188}" type="presParOf" srcId="{DE0164E4-3CF1-44C1-95C6-E901A4ADAF9E}" destId="{96D73B08-71E9-40E5-B9D9-2433424EC40A}" srcOrd="1" destOrd="0" presId="urn:microsoft.com/office/officeart/2018/2/layout/IconVerticalSolidList"/>
    <dgm:cxn modelId="{B9F18453-47FA-4667-ABE3-FC8C4FC8483E}" type="presParOf" srcId="{DE0164E4-3CF1-44C1-95C6-E901A4ADAF9E}" destId="{CD71AA05-A547-4BE6-AEF6-E50C3C2685E4}" srcOrd="2" destOrd="0" presId="urn:microsoft.com/office/officeart/2018/2/layout/IconVerticalSolidList"/>
    <dgm:cxn modelId="{2E332060-8248-4629-8C7B-F32DC7F4923E}" type="presParOf" srcId="{CD71AA05-A547-4BE6-AEF6-E50C3C2685E4}" destId="{08C04EAC-9CDC-4540-9350-65FC645B84F4}" srcOrd="0" destOrd="0" presId="urn:microsoft.com/office/officeart/2018/2/layout/IconVerticalSolidList"/>
    <dgm:cxn modelId="{6B565215-1BB7-4127-86E9-79527E75E60C}" type="presParOf" srcId="{CD71AA05-A547-4BE6-AEF6-E50C3C2685E4}" destId="{F20E9F03-2064-43D8-AB87-20580FFDD2D2}" srcOrd="1" destOrd="0" presId="urn:microsoft.com/office/officeart/2018/2/layout/IconVerticalSolidList"/>
    <dgm:cxn modelId="{97ECBB6E-7733-4AA5-9572-79EC04FB4FBE}" type="presParOf" srcId="{CD71AA05-A547-4BE6-AEF6-E50C3C2685E4}" destId="{D774B85D-3337-45B2-B4E5-9884FB3AE7EF}" srcOrd="2" destOrd="0" presId="urn:microsoft.com/office/officeart/2018/2/layout/IconVerticalSolidList"/>
    <dgm:cxn modelId="{B0730EA2-A5DF-4B67-A9AC-1FA98C48855A}" type="presParOf" srcId="{CD71AA05-A547-4BE6-AEF6-E50C3C2685E4}" destId="{E23F179D-DEDC-4737-AFF5-C182F863D3F9}" srcOrd="3" destOrd="0" presId="urn:microsoft.com/office/officeart/2018/2/layout/IconVerticalSolidList"/>
    <dgm:cxn modelId="{8D393A73-CCCB-4F9D-8A6B-4C752CA5EFF1}" type="presParOf" srcId="{CD71AA05-A547-4BE6-AEF6-E50C3C2685E4}" destId="{6A99D550-F95A-4200-BA13-EB3C6597E35A}" srcOrd="4" destOrd="0" presId="urn:microsoft.com/office/officeart/2018/2/layout/IconVerticalSolidList"/>
    <dgm:cxn modelId="{99E6E6F8-4417-4747-8C50-971771961DEF}" type="presParOf" srcId="{DE0164E4-3CF1-44C1-95C6-E901A4ADAF9E}" destId="{F912027A-8E25-483F-A428-81EE98A6E6C8}" srcOrd="3" destOrd="0" presId="urn:microsoft.com/office/officeart/2018/2/layout/IconVerticalSolidList"/>
    <dgm:cxn modelId="{404B5F8E-7B2A-4B17-8B97-A3C38A312208}" type="presParOf" srcId="{DE0164E4-3CF1-44C1-95C6-E901A4ADAF9E}" destId="{CDF06E7C-F659-4A16-AE92-64AA8E290816}" srcOrd="4" destOrd="0" presId="urn:microsoft.com/office/officeart/2018/2/layout/IconVerticalSolidList"/>
    <dgm:cxn modelId="{86810982-1917-46FE-90D6-F27366B137E5}" type="presParOf" srcId="{CDF06E7C-F659-4A16-AE92-64AA8E290816}" destId="{FE45C2DA-C717-49EE-AB74-4DC61EA040DE}" srcOrd="0" destOrd="0" presId="urn:microsoft.com/office/officeart/2018/2/layout/IconVerticalSolidList"/>
    <dgm:cxn modelId="{5E300B57-E529-4146-9A92-19A48E093663}" type="presParOf" srcId="{CDF06E7C-F659-4A16-AE92-64AA8E290816}" destId="{794FB311-DB2C-4107-8137-4A30A155F81F}" srcOrd="1" destOrd="0" presId="urn:microsoft.com/office/officeart/2018/2/layout/IconVerticalSolidList"/>
    <dgm:cxn modelId="{F7776574-5006-43C2-B084-7767279D44E8}" type="presParOf" srcId="{CDF06E7C-F659-4A16-AE92-64AA8E290816}" destId="{FAC10090-752E-485A-BC88-466B77245515}" srcOrd="2" destOrd="0" presId="urn:microsoft.com/office/officeart/2018/2/layout/IconVerticalSolidList"/>
    <dgm:cxn modelId="{EA363461-3830-4AAF-8FD9-4B4903B0B139}" type="presParOf" srcId="{CDF06E7C-F659-4A16-AE92-64AA8E290816}" destId="{4B67F084-6CFE-48A1-9081-1E82EB35A685}" srcOrd="3" destOrd="0" presId="urn:microsoft.com/office/officeart/2018/2/layout/IconVerticalSolidList"/>
    <dgm:cxn modelId="{27FB8178-89BA-4917-A9AA-B5443A90A946}" type="presParOf" srcId="{CDF06E7C-F659-4A16-AE92-64AA8E290816}" destId="{77788338-0EAF-4AA1-84E0-8450D546FE66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A71C1F-1997-446B-A1FE-B0AFA051C96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BB6382-DBD9-434C-A52E-C51183C18C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Quickly identify at-risk patients. Quicker interventions.</a:t>
          </a:r>
        </a:p>
      </dgm:t>
    </dgm:pt>
    <dgm:pt modelId="{8631FCB6-0504-45C3-B935-783A86F8694C}" type="parTrans" cxnId="{64516CB7-E62C-4E64-9074-A24CEFF95D25}">
      <dgm:prSet/>
      <dgm:spPr/>
      <dgm:t>
        <a:bodyPr/>
        <a:lstStyle/>
        <a:p>
          <a:endParaRPr lang="en-US"/>
        </a:p>
      </dgm:t>
    </dgm:pt>
    <dgm:pt modelId="{461C8B1F-3C63-499B-9377-E0658074699B}" type="sibTrans" cxnId="{64516CB7-E62C-4E64-9074-A24CEFF95D25}">
      <dgm:prSet/>
      <dgm:spPr/>
      <dgm:t>
        <a:bodyPr/>
        <a:lstStyle/>
        <a:p>
          <a:endParaRPr lang="en-US"/>
        </a:p>
      </dgm:t>
    </dgm:pt>
    <dgm:pt modelId="{F60712D1-7EA1-4A6C-B717-011141C604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Predict the likelihood of health conditions.</a:t>
          </a:r>
        </a:p>
      </dgm:t>
    </dgm:pt>
    <dgm:pt modelId="{C6BBDADC-EF64-49AB-99D1-0AF79D62DF9E}" type="parTrans" cxnId="{4BDEA1B0-3A25-4B95-837F-5BD49CF9557C}">
      <dgm:prSet/>
      <dgm:spPr/>
      <dgm:t>
        <a:bodyPr/>
        <a:lstStyle/>
        <a:p>
          <a:endParaRPr lang="en-US"/>
        </a:p>
      </dgm:t>
    </dgm:pt>
    <dgm:pt modelId="{C90D8B95-656E-413E-AAA1-0DF37254C396}" type="sibTrans" cxnId="{4BDEA1B0-3A25-4B95-837F-5BD49CF9557C}">
      <dgm:prSet/>
      <dgm:spPr/>
      <dgm:t>
        <a:bodyPr/>
        <a:lstStyle/>
        <a:p>
          <a:endParaRPr lang="en-US"/>
        </a:p>
      </dgm:t>
    </dgm:pt>
    <dgm:pt modelId="{419B31C1-F297-4755-8B41-6B663C38C7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Predict patient outcomes.</a:t>
          </a:r>
        </a:p>
      </dgm:t>
    </dgm:pt>
    <dgm:pt modelId="{D454C038-170E-41F7-8B29-E9D494F8B2C4}" type="parTrans" cxnId="{FDED6F7F-929F-4335-9C75-7E4260237127}">
      <dgm:prSet/>
      <dgm:spPr/>
      <dgm:t>
        <a:bodyPr/>
        <a:lstStyle/>
        <a:p>
          <a:endParaRPr lang="en-US"/>
        </a:p>
      </dgm:t>
    </dgm:pt>
    <dgm:pt modelId="{8C7C4FE7-629D-4817-A198-6B3154F2749E}" type="sibTrans" cxnId="{FDED6F7F-929F-4335-9C75-7E4260237127}">
      <dgm:prSet/>
      <dgm:spPr/>
      <dgm:t>
        <a:bodyPr/>
        <a:lstStyle/>
        <a:p>
          <a:endParaRPr lang="en-US"/>
        </a:p>
      </dgm:t>
    </dgm:pt>
    <dgm:pt modelId="{1EFEF277-FF08-41AA-8DB7-A44F3046E28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Reduce cost etc.</a:t>
          </a:r>
        </a:p>
      </dgm:t>
    </dgm:pt>
    <dgm:pt modelId="{B8A89988-2A9B-4842-B2B2-CE8380545F06}" type="parTrans" cxnId="{D35A8148-47C3-456A-A8DD-8C99730B7CC1}">
      <dgm:prSet/>
      <dgm:spPr/>
      <dgm:t>
        <a:bodyPr/>
        <a:lstStyle/>
        <a:p>
          <a:endParaRPr lang="en-US"/>
        </a:p>
      </dgm:t>
    </dgm:pt>
    <dgm:pt modelId="{402B1C99-6EFB-4A7D-983F-7E6750EF61B1}" type="sibTrans" cxnId="{D35A8148-47C3-456A-A8DD-8C99730B7CC1}">
      <dgm:prSet/>
      <dgm:spPr/>
      <dgm:t>
        <a:bodyPr/>
        <a:lstStyle/>
        <a:p>
          <a:endParaRPr lang="en-US"/>
        </a:p>
      </dgm:t>
    </dgm:pt>
    <dgm:pt modelId="{F3CA538D-57D4-4456-85CA-9EC56C92C185}" type="pres">
      <dgm:prSet presAssocID="{BDA71C1F-1997-446B-A1FE-B0AFA051C967}" presName="root" presStyleCnt="0">
        <dgm:presLayoutVars>
          <dgm:dir/>
          <dgm:resizeHandles val="exact"/>
        </dgm:presLayoutVars>
      </dgm:prSet>
      <dgm:spPr/>
    </dgm:pt>
    <dgm:pt modelId="{EF96E534-A445-42F3-A4AF-1A5250B19CEA}" type="pres">
      <dgm:prSet presAssocID="{FBBB6382-DBD9-434C-A52E-C51183C18CA7}" presName="compNode" presStyleCnt="0"/>
      <dgm:spPr/>
    </dgm:pt>
    <dgm:pt modelId="{3DE40BC1-9B57-4A70-9854-35A8048B6849}" type="pres">
      <dgm:prSet presAssocID="{FBBB6382-DBD9-434C-A52E-C51183C18CA7}" presName="bgRect" presStyleLbl="bgShp" presStyleIdx="0" presStyleCnt="4"/>
      <dgm:spPr/>
    </dgm:pt>
    <dgm:pt modelId="{6854BF63-66E0-4674-8299-954BC78D9505}" type="pres">
      <dgm:prSet presAssocID="{FBBB6382-DBD9-434C-A52E-C51183C18CA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23BCC92-A364-4E75-A6AC-989DBCF03F14}" type="pres">
      <dgm:prSet presAssocID="{FBBB6382-DBD9-434C-A52E-C51183C18CA7}" presName="spaceRect" presStyleCnt="0"/>
      <dgm:spPr/>
    </dgm:pt>
    <dgm:pt modelId="{795DE20A-415C-4597-A222-5D676EE70EA5}" type="pres">
      <dgm:prSet presAssocID="{FBBB6382-DBD9-434C-A52E-C51183C18CA7}" presName="parTx" presStyleLbl="revTx" presStyleIdx="0" presStyleCnt="4">
        <dgm:presLayoutVars>
          <dgm:chMax val="0"/>
          <dgm:chPref val="0"/>
        </dgm:presLayoutVars>
      </dgm:prSet>
      <dgm:spPr/>
    </dgm:pt>
    <dgm:pt modelId="{03896743-2B33-44C4-BF89-00FE2F33807C}" type="pres">
      <dgm:prSet presAssocID="{461C8B1F-3C63-499B-9377-E0658074699B}" presName="sibTrans" presStyleCnt="0"/>
      <dgm:spPr/>
    </dgm:pt>
    <dgm:pt modelId="{BD3EC4B7-FF8A-4B71-9EFD-8165D92B4838}" type="pres">
      <dgm:prSet presAssocID="{F60712D1-7EA1-4A6C-B717-011141C60466}" presName="compNode" presStyleCnt="0"/>
      <dgm:spPr/>
    </dgm:pt>
    <dgm:pt modelId="{B6190628-8716-4185-B0BE-D19FAD883166}" type="pres">
      <dgm:prSet presAssocID="{F60712D1-7EA1-4A6C-B717-011141C60466}" presName="bgRect" presStyleLbl="bgShp" presStyleIdx="1" presStyleCnt="4"/>
      <dgm:spPr/>
    </dgm:pt>
    <dgm:pt modelId="{97DB9194-FAEA-49F6-990B-8479A35CE5B4}" type="pres">
      <dgm:prSet presAssocID="{F60712D1-7EA1-4A6C-B717-011141C6046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ce"/>
        </a:ext>
      </dgm:extLst>
    </dgm:pt>
    <dgm:pt modelId="{376E2C41-6076-4DE1-B8C2-D20505A21485}" type="pres">
      <dgm:prSet presAssocID="{F60712D1-7EA1-4A6C-B717-011141C60466}" presName="spaceRect" presStyleCnt="0"/>
      <dgm:spPr/>
    </dgm:pt>
    <dgm:pt modelId="{F9B1460B-202F-4133-88E5-BAF8DA262507}" type="pres">
      <dgm:prSet presAssocID="{F60712D1-7EA1-4A6C-B717-011141C60466}" presName="parTx" presStyleLbl="revTx" presStyleIdx="1" presStyleCnt="4">
        <dgm:presLayoutVars>
          <dgm:chMax val="0"/>
          <dgm:chPref val="0"/>
        </dgm:presLayoutVars>
      </dgm:prSet>
      <dgm:spPr/>
    </dgm:pt>
    <dgm:pt modelId="{C59ACC0F-22B5-4D91-8953-E3E4B1A60896}" type="pres">
      <dgm:prSet presAssocID="{C90D8B95-656E-413E-AAA1-0DF37254C396}" presName="sibTrans" presStyleCnt="0"/>
      <dgm:spPr/>
    </dgm:pt>
    <dgm:pt modelId="{08CE3AA4-5A2C-4032-ABF3-214F90B6C65A}" type="pres">
      <dgm:prSet presAssocID="{419B31C1-F297-4755-8B41-6B663C38C7ED}" presName="compNode" presStyleCnt="0"/>
      <dgm:spPr/>
    </dgm:pt>
    <dgm:pt modelId="{597F8377-372D-42EE-A832-1F2A4E7FDE89}" type="pres">
      <dgm:prSet presAssocID="{419B31C1-F297-4755-8B41-6B663C38C7ED}" presName="bgRect" presStyleLbl="bgShp" presStyleIdx="2" presStyleCnt="4"/>
      <dgm:spPr/>
    </dgm:pt>
    <dgm:pt modelId="{981C30BB-B64C-4E5F-B14A-F7B2D9EA36D0}" type="pres">
      <dgm:prSet presAssocID="{419B31C1-F297-4755-8B41-6B663C38C7E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B250B7C-EC7B-4945-B883-5361A08C2FB3}" type="pres">
      <dgm:prSet presAssocID="{419B31C1-F297-4755-8B41-6B663C38C7ED}" presName="spaceRect" presStyleCnt="0"/>
      <dgm:spPr/>
    </dgm:pt>
    <dgm:pt modelId="{14920344-A10A-47D8-B742-00DABD7087DA}" type="pres">
      <dgm:prSet presAssocID="{419B31C1-F297-4755-8B41-6B663C38C7ED}" presName="parTx" presStyleLbl="revTx" presStyleIdx="2" presStyleCnt="4">
        <dgm:presLayoutVars>
          <dgm:chMax val="0"/>
          <dgm:chPref val="0"/>
        </dgm:presLayoutVars>
      </dgm:prSet>
      <dgm:spPr/>
    </dgm:pt>
    <dgm:pt modelId="{F5DB4C71-628F-452F-990C-2CA06A2AA630}" type="pres">
      <dgm:prSet presAssocID="{8C7C4FE7-629D-4817-A198-6B3154F2749E}" presName="sibTrans" presStyleCnt="0"/>
      <dgm:spPr/>
    </dgm:pt>
    <dgm:pt modelId="{ED3AAA23-8BF0-4A3B-BE20-ED4CA3EC7EB0}" type="pres">
      <dgm:prSet presAssocID="{1EFEF277-FF08-41AA-8DB7-A44F3046E284}" presName="compNode" presStyleCnt="0"/>
      <dgm:spPr/>
    </dgm:pt>
    <dgm:pt modelId="{A5C0C1DC-3D16-4B2A-9437-086DEA2D902C}" type="pres">
      <dgm:prSet presAssocID="{1EFEF277-FF08-41AA-8DB7-A44F3046E284}" presName="bgRect" presStyleLbl="bgShp" presStyleIdx="3" presStyleCnt="4"/>
      <dgm:spPr/>
    </dgm:pt>
    <dgm:pt modelId="{348B6C35-749F-4E87-92B3-791164D4EDCC}" type="pres">
      <dgm:prSet presAssocID="{1EFEF277-FF08-41AA-8DB7-A44F3046E28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1716AA15-3575-417B-9BB1-8B0893D009CA}" type="pres">
      <dgm:prSet presAssocID="{1EFEF277-FF08-41AA-8DB7-A44F3046E284}" presName="spaceRect" presStyleCnt="0"/>
      <dgm:spPr/>
    </dgm:pt>
    <dgm:pt modelId="{E610AC34-F0FC-4054-B691-C21B9F81F09A}" type="pres">
      <dgm:prSet presAssocID="{1EFEF277-FF08-41AA-8DB7-A44F3046E28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56FE961-7309-449F-B748-C05605492985}" type="presOf" srcId="{F60712D1-7EA1-4A6C-B717-011141C60466}" destId="{F9B1460B-202F-4133-88E5-BAF8DA262507}" srcOrd="0" destOrd="0" presId="urn:microsoft.com/office/officeart/2018/2/layout/IconVerticalSolidList"/>
    <dgm:cxn modelId="{D35A8148-47C3-456A-A8DD-8C99730B7CC1}" srcId="{BDA71C1F-1997-446B-A1FE-B0AFA051C967}" destId="{1EFEF277-FF08-41AA-8DB7-A44F3046E284}" srcOrd="3" destOrd="0" parTransId="{B8A89988-2A9B-4842-B2B2-CE8380545F06}" sibTransId="{402B1C99-6EFB-4A7D-983F-7E6750EF61B1}"/>
    <dgm:cxn modelId="{FDED6F7F-929F-4335-9C75-7E4260237127}" srcId="{BDA71C1F-1997-446B-A1FE-B0AFA051C967}" destId="{419B31C1-F297-4755-8B41-6B663C38C7ED}" srcOrd="2" destOrd="0" parTransId="{D454C038-170E-41F7-8B29-E9D494F8B2C4}" sibTransId="{8C7C4FE7-629D-4817-A198-6B3154F2749E}"/>
    <dgm:cxn modelId="{4BDEA1B0-3A25-4B95-837F-5BD49CF9557C}" srcId="{BDA71C1F-1997-446B-A1FE-B0AFA051C967}" destId="{F60712D1-7EA1-4A6C-B717-011141C60466}" srcOrd="1" destOrd="0" parTransId="{C6BBDADC-EF64-49AB-99D1-0AF79D62DF9E}" sibTransId="{C90D8B95-656E-413E-AAA1-0DF37254C396}"/>
    <dgm:cxn modelId="{5DEF29B7-C563-47B8-A057-3C2C7D141E95}" type="presOf" srcId="{BDA71C1F-1997-446B-A1FE-B0AFA051C967}" destId="{F3CA538D-57D4-4456-85CA-9EC56C92C185}" srcOrd="0" destOrd="0" presId="urn:microsoft.com/office/officeart/2018/2/layout/IconVerticalSolidList"/>
    <dgm:cxn modelId="{64516CB7-E62C-4E64-9074-A24CEFF95D25}" srcId="{BDA71C1F-1997-446B-A1FE-B0AFA051C967}" destId="{FBBB6382-DBD9-434C-A52E-C51183C18CA7}" srcOrd="0" destOrd="0" parTransId="{8631FCB6-0504-45C3-B935-783A86F8694C}" sibTransId="{461C8B1F-3C63-499B-9377-E0658074699B}"/>
    <dgm:cxn modelId="{8DCA3AD2-8D58-454A-B66B-60B8BDA4DA93}" type="presOf" srcId="{419B31C1-F297-4755-8B41-6B663C38C7ED}" destId="{14920344-A10A-47D8-B742-00DABD7087DA}" srcOrd="0" destOrd="0" presId="urn:microsoft.com/office/officeart/2018/2/layout/IconVerticalSolidList"/>
    <dgm:cxn modelId="{16B650D8-A050-446E-A7B4-FC4C71AEA86D}" type="presOf" srcId="{1EFEF277-FF08-41AA-8DB7-A44F3046E284}" destId="{E610AC34-F0FC-4054-B691-C21B9F81F09A}" srcOrd="0" destOrd="0" presId="urn:microsoft.com/office/officeart/2018/2/layout/IconVerticalSolidList"/>
    <dgm:cxn modelId="{429C24EC-99A9-44E5-AC49-9D531EBCB4D9}" type="presOf" srcId="{FBBB6382-DBD9-434C-A52E-C51183C18CA7}" destId="{795DE20A-415C-4597-A222-5D676EE70EA5}" srcOrd="0" destOrd="0" presId="urn:microsoft.com/office/officeart/2018/2/layout/IconVerticalSolidList"/>
    <dgm:cxn modelId="{4B6B5A75-22FE-409C-9096-561FA56BE5E9}" type="presParOf" srcId="{F3CA538D-57D4-4456-85CA-9EC56C92C185}" destId="{EF96E534-A445-42F3-A4AF-1A5250B19CEA}" srcOrd="0" destOrd="0" presId="urn:microsoft.com/office/officeart/2018/2/layout/IconVerticalSolidList"/>
    <dgm:cxn modelId="{C17CBA44-F78E-4471-9181-B24B747D8EB7}" type="presParOf" srcId="{EF96E534-A445-42F3-A4AF-1A5250B19CEA}" destId="{3DE40BC1-9B57-4A70-9854-35A8048B6849}" srcOrd="0" destOrd="0" presId="urn:microsoft.com/office/officeart/2018/2/layout/IconVerticalSolidList"/>
    <dgm:cxn modelId="{2A0D386D-41F1-4490-B54C-603DEC6E5089}" type="presParOf" srcId="{EF96E534-A445-42F3-A4AF-1A5250B19CEA}" destId="{6854BF63-66E0-4674-8299-954BC78D9505}" srcOrd="1" destOrd="0" presId="urn:microsoft.com/office/officeart/2018/2/layout/IconVerticalSolidList"/>
    <dgm:cxn modelId="{6D589981-4546-448E-AC76-CCC2AE071AB4}" type="presParOf" srcId="{EF96E534-A445-42F3-A4AF-1A5250B19CEA}" destId="{523BCC92-A364-4E75-A6AC-989DBCF03F14}" srcOrd="2" destOrd="0" presId="urn:microsoft.com/office/officeart/2018/2/layout/IconVerticalSolidList"/>
    <dgm:cxn modelId="{B066CAD2-A8C2-457C-9CB3-EDD815E97F6E}" type="presParOf" srcId="{EF96E534-A445-42F3-A4AF-1A5250B19CEA}" destId="{795DE20A-415C-4597-A222-5D676EE70EA5}" srcOrd="3" destOrd="0" presId="urn:microsoft.com/office/officeart/2018/2/layout/IconVerticalSolidList"/>
    <dgm:cxn modelId="{09C1B0B4-9633-4475-B0C2-C38ADB5D6960}" type="presParOf" srcId="{F3CA538D-57D4-4456-85CA-9EC56C92C185}" destId="{03896743-2B33-44C4-BF89-00FE2F33807C}" srcOrd="1" destOrd="0" presId="urn:microsoft.com/office/officeart/2018/2/layout/IconVerticalSolidList"/>
    <dgm:cxn modelId="{BC5B9EB2-07CC-4DE9-A3CF-17E31539BB03}" type="presParOf" srcId="{F3CA538D-57D4-4456-85CA-9EC56C92C185}" destId="{BD3EC4B7-FF8A-4B71-9EFD-8165D92B4838}" srcOrd="2" destOrd="0" presId="urn:microsoft.com/office/officeart/2018/2/layout/IconVerticalSolidList"/>
    <dgm:cxn modelId="{08589374-39E8-4534-8C8A-7B1C7F415527}" type="presParOf" srcId="{BD3EC4B7-FF8A-4B71-9EFD-8165D92B4838}" destId="{B6190628-8716-4185-B0BE-D19FAD883166}" srcOrd="0" destOrd="0" presId="urn:microsoft.com/office/officeart/2018/2/layout/IconVerticalSolidList"/>
    <dgm:cxn modelId="{567148EB-CD09-4847-9DBE-C921670A0945}" type="presParOf" srcId="{BD3EC4B7-FF8A-4B71-9EFD-8165D92B4838}" destId="{97DB9194-FAEA-49F6-990B-8479A35CE5B4}" srcOrd="1" destOrd="0" presId="urn:microsoft.com/office/officeart/2018/2/layout/IconVerticalSolidList"/>
    <dgm:cxn modelId="{710D0A38-080F-46A9-A024-429A6A29FC84}" type="presParOf" srcId="{BD3EC4B7-FF8A-4B71-9EFD-8165D92B4838}" destId="{376E2C41-6076-4DE1-B8C2-D20505A21485}" srcOrd="2" destOrd="0" presId="urn:microsoft.com/office/officeart/2018/2/layout/IconVerticalSolidList"/>
    <dgm:cxn modelId="{CFE2DA7B-DC2F-458B-9457-FFECF1E0C89D}" type="presParOf" srcId="{BD3EC4B7-FF8A-4B71-9EFD-8165D92B4838}" destId="{F9B1460B-202F-4133-88E5-BAF8DA262507}" srcOrd="3" destOrd="0" presId="urn:microsoft.com/office/officeart/2018/2/layout/IconVerticalSolidList"/>
    <dgm:cxn modelId="{16C6BD6C-248B-44BC-A47D-0438F19A4029}" type="presParOf" srcId="{F3CA538D-57D4-4456-85CA-9EC56C92C185}" destId="{C59ACC0F-22B5-4D91-8953-E3E4B1A60896}" srcOrd="3" destOrd="0" presId="urn:microsoft.com/office/officeart/2018/2/layout/IconVerticalSolidList"/>
    <dgm:cxn modelId="{FE7F7039-0121-4EA0-A5F7-A88313A60791}" type="presParOf" srcId="{F3CA538D-57D4-4456-85CA-9EC56C92C185}" destId="{08CE3AA4-5A2C-4032-ABF3-214F90B6C65A}" srcOrd="4" destOrd="0" presId="urn:microsoft.com/office/officeart/2018/2/layout/IconVerticalSolidList"/>
    <dgm:cxn modelId="{A5F58BB9-A906-4F1C-851D-0B65E4FE0550}" type="presParOf" srcId="{08CE3AA4-5A2C-4032-ABF3-214F90B6C65A}" destId="{597F8377-372D-42EE-A832-1F2A4E7FDE89}" srcOrd="0" destOrd="0" presId="urn:microsoft.com/office/officeart/2018/2/layout/IconVerticalSolidList"/>
    <dgm:cxn modelId="{F1608D09-45C2-4FF2-B881-4812CC68A0A9}" type="presParOf" srcId="{08CE3AA4-5A2C-4032-ABF3-214F90B6C65A}" destId="{981C30BB-B64C-4E5F-B14A-F7B2D9EA36D0}" srcOrd="1" destOrd="0" presId="urn:microsoft.com/office/officeart/2018/2/layout/IconVerticalSolidList"/>
    <dgm:cxn modelId="{8BC191CD-5C96-4695-AE40-7F46599B3EAF}" type="presParOf" srcId="{08CE3AA4-5A2C-4032-ABF3-214F90B6C65A}" destId="{0B250B7C-EC7B-4945-B883-5361A08C2FB3}" srcOrd="2" destOrd="0" presId="urn:microsoft.com/office/officeart/2018/2/layout/IconVerticalSolidList"/>
    <dgm:cxn modelId="{788F1090-1505-4664-809D-61411E1F7DA7}" type="presParOf" srcId="{08CE3AA4-5A2C-4032-ABF3-214F90B6C65A}" destId="{14920344-A10A-47D8-B742-00DABD7087DA}" srcOrd="3" destOrd="0" presId="urn:microsoft.com/office/officeart/2018/2/layout/IconVerticalSolidList"/>
    <dgm:cxn modelId="{171AF989-F8E5-493E-86EA-63CBE25FDCE4}" type="presParOf" srcId="{F3CA538D-57D4-4456-85CA-9EC56C92C185}" destId="{F5DB4C71-628F-452F-990C-2CA06A2AA630}" srcOrd="5" destOrd="0" presId="urn:microsoft.com/office/officeart/2018/2/layout/IconVerticalSolidList"/>
    <dgm:cxn modelId="{B6D776DA-3D7A-4BD7-9109-83295700FCBF}" type="presParOf" srcId="{F3CA538D-57D4-4456-85CA-9EC56C92C185}" destId="{ED3AAA23-8BF0-4A3B-BE20-ED4CA3EC7EB0}" srcOrd="6" destOrd="0" presId="urn:microsoft.com/office/officeart/2018/2/layout/IconVerticalSolidList"/>
    <dgm:cxn modelId="{13AF2244-B326-4B8B-8C73-8811CD33F20D}" type="presParOf" srcId="{ED3AAA23-8BF0-4A3B-BE20-ED4CA3EC7EB0}" destId="{A5C0C1DC-3D16-4B2A-9437-086DEA2D902C}" srcOrd="0" destOrd="0" presId="urn:microsoft.com/office/officeart/2018/2/layout/IconVerticalSolidList"/>
    <dgm:cxn modelId="{E667619A-648C-431F-97CC-472BEF0051F4}" type="presParOf" srcId="{ED3AAA23-8BF0-4A3B-BE20-ED4CA3EC7EB0}" destId="{348B6C35-749F-4E87-92B3-791164D4EDCC}" srcOrd="1" destOrd="0" presId="urn:microsoft.com/office/officeart/2018/2/layout/IconVerticalSolidList"/>
    <dgm:cxn modelId="{ABF52B7F-7BBA-4AC2-A776-C7D601117026}" type="presParOf" srcId="{ED3AAA23-8BF0-4A3B-BE20-ED4CA3EC7EB0}" destId="{1716AA15-3575-417B-9BB1-8B0893D009CA}" srcOrd="2" destOrd="0" presId="urn:microsoft.com/office/officeart/2018/2/layout/IconVerticalSolidList"/>
    <dgm:cxn modelId="{3AD54850-CF77-4329-B2A7-2D960E4BCCF6}" type="presParOf" srcId="{ED3AAA23-8BF0-4A3B-BE20-ED4CA3EC7EB0}" destId="{E610AC34-F0FC-4054-B691-C21B9F81F09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B0A95C-9234-4B53-93FF-BDF66E9743A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07BB42C-B314-47A4-A13A-385F20E676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Tolerance to faulty inputs.</a:t>
          </a:r>
          <a:endParaRPr lang="en-US"/>
        </a:p>
      </dgm:t>
    </dgm:pt>
    <dgm:pt modelId="{3533266F-09DC-4A59-AB37-C41568461C9C}" type="parTrans" cxnId="{C039A6FA-8BA5-4F93-94DB-B02AB13E1C09}">
      <dgm:prSet/>
      <dgm:spPr/>
      <dgm:t>
        <a:bodyPr/>
        <a:lstStyle/>
        <a:p>
          <a:endParaRPr lang="en-US"/>
        </a:p>
      </dgm:t>
    </dgm:pt>
    <dgm:pt modelId="{F2366080-6814-4739-A2D6-079D8CE6BB99}" type="sibTrans" cxnId="{C039A6FA-8BA5-4F93-94DB-B02AB13E1C09}">
      <dgm:prSet/>
      <dgm:spPr/>
      <dgm:t>
        <a:bodyPr/>
        <a:lstStyle/>
        <a:p>
          <a:endParaRPr lang="en-US"/>
        </a:p>
      </dgm:t>
    </dgm:pt>
    <dgm:pt modelId="{F048CCF9-1328-4AF2-9D7A-8150250C69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Parallel processing. </a:t>
          </a:r>
          <a:endParaRPr lang="en-US"/>
        </a:p>
      </dgm:t>
    </dgm:pt>
    <dgm:pt modelId="{20ACDC86-A126-4A73-94EF-9E11DD9F040E}" type="parTrans" cxnId="{9AB9E26B-80D6-4378-9256-2FB7322358F2}">
      <dgm:prSet/>
      <dgm:spPr/>
      <dgm:t>
        <a:bodyPr/>
        <a:lstStyle/>
        <a:p>
          <a:endParaRPr lang="en-US"/>
        </a:p>
      </dgm:t>
    </dgm:pt>
    <dgm:pt modelId="{A2807F90-B664-4F0E-8DDA-1FDFF5D199D1}" type="sibTrans" cxnId="{9AB9E26B-80D6-4378-9256-2FB7322358F2}">
      <dgm:prSet/>
      <dgm:spPr/>
      <dgm:t>
        <a:bodyPr/>
        <a:lstStyle/>
        <a:p>
          <a:endParaRPr lang="en-US"/>
        </a:p>
      </dgm:t>
    </dgm:pt>
    <dgm:pt modelId="{B0C52D6B-A420-4B92-B888-C9988829DD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Can also model non-linear/complex relationships</a:t>
          </a:r>
          <a:r>
            <a:rPr lang="en-US" baseline="0">
              <a:latin typeface="Franklin Gothic Book" panose="020B0503020102020204"/>
            </a:rPr>
            <a:t> etc</a:t>
          </a:r>
          <a:r>
            <a:rPr lang="en-US" baseline="0"/>
            <a:t>.</a:t>
          </a:r>
          <a:endParaRPr lang="en-US"/>
        </a:p>
      </dgm:t>
    </dgm:pt>
    <dgm:pt modelId="{CB8523BC-A7F8-4A90-B857-087903807CE3}" type="parTrans" cxnId="{EB7DED4B-8DD1-4A73-BB8D-FB8E7C954CC0}">
      <dgm:prSet/>
      <dgm:spPr/>
      <dgm:t>
        <a:bodyPr/>
        <a:lstStyle/>
        <a:p>
          <a:endParaRPr lang="en-US"/>
        </a:p>
      </dgm:t>
    </dgm:pt>
    <dgm:pt modelId="{37A44A92-632A-44A4-B098-4551DA4A9F9C}" type="sibTrans" cxnId="{EB7DED4B-8DD1-4A73-BB8D-FB8E7C954CC0}">
      <dgm:prSet/>
      <dgm:spPr/>
      <dgm:t>
        <a:bodyPr/>
        <a:lstStyle/>
        <a:p>
          <a:endParaRPr lang="en-US"/>
        </a:p>
      </dgm:t>
    </dgm:pt>
    <dgm:pt modelId="{0E9C263F-8D30-4579-9D3C-7E018390ABCD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aseline="0">
              <a:latin typeface="Franklin Gothic Book" panose="020B0503020102020204"/>
            </a:rPr>
            <a:t>High proven accuracy in disease detection.</a:t>
          </a:r>
        </a:p>
      </dgm:t>
    </dgm:pt>
    <dgm:pt modelId="{30DD563A-DAB1-49D6-B3F1-568B864ED76E}" type="parTrans" cxnId="{A638AD6D-FEAB-4663-9C6D-FC4C9425FC81}">
      <dgm:prSet/>
      <dgm:spPr/>
    </dgm:pt>
    <dgm:pt modelId="{6757069F-49DA-468C-A960-D01408016978}" type="sibTrans" cxnId="{A638AD6D-FEAB-4663-9C6D-FC4C9425FC81}">
      <dgm:prSet/>
      <dgm:spPr/>
    </dgm:pt>
    <dgm:pt modelId="{7E2BDB14-1B43-41D9-B6EE-28F75D8961F7}" type="pres">
      <dgm:prSet presAssocID="{9AB0A95C-9234-4B53-93FF-BDF66E9743AC}" presName="root" presStyleCnt="0">
        <dgm:presLayoutVars>
          <dgm:dir/>
          <dgm:resizeHandles val="exact"/>
        </dgm:presLayoutVars>
      </dgm:prSet>
      <dgm:spPr/>
    </dgm:pt>
    <dgm:pt modelId="{02710138-D494-4DF6-B75B-40C5B6117683}" type="pres">
      <dgm:prSet presAssocID="{A07BB42C-B314-47A4-A13A-385F20E676C0}" presName="compNode" presStyleCnt="0"/>
      <dgm:spPr/>
    </dgm:pt>
    <dgm:pt modelId="{C712D5CB-1A3B-489B-BCED-2D7250243EDB}" type="pres">
      <dgm:prSet presAssocID="{A07BB42C-B314-47A4-A13A-385F20E676C0}" presName="bgRect" presStyleLbl="bgShp" presStyleIdx="0" presStyleCnt="4"/>
      <dgm:spPr/>
    </dgm:pt>
    <dgm:pt modelId="{E4A8F32F-881B-46AE-9908-61F7F7F20C29}" type="pres">
      <dgm:prSet presAssocID="{A07BB42C-B314-47A4-A13A-385F20E676C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C861A76-6CAF-40B2-B389-422CC693B3A8}" type="pres">
      <dgm:prSet presAssocID="{A07BB42C-B314-47A4-A13A-385F20E676C0}" presName="spaceRect" presStyleCnt="0"/>
      <dgm:spPr/>
    </dgm:pt>
    <dgm:pt modelId="{5D156EEA-2535-43DE-B14D-DB687655F764}" type="pres">
      <dgm:prSet presAssocID="{A07BB42C-B314-47A4-A13A-385F20E676C0}" presName="parTx" presStyleLbl="revTx" presStyleIdx="0" presStyleCnt="4">
        <dgm:presLayoutVars>
          <dgm:chMax val="0"/>
          <dgm:chPref val="0"/>
        </dgm:presLayoutVars>
      </dgm:prSet>
      <dgm:spPr/>
    </dgm:pt>
    <dgm:pt modelId="{324D10E7-2ACB-4C52-9BE0-BAADDFB70988}" type="pres">
      <dgm:prSet presAssocID="{F2366080-6814-4739-A2D6-079D8CE6BB99}" presName="sibTrans" presStyleCnt="0"/>
      <dgm:spPr/>
    </dgm:pt>
    <dgm:pt modelId="{93CB42D1-6CE5-4C12-AEAF-33D24A2E8C29}" type="pres">
      <dgm:prSet presAssocID="{F048CCF9-1328-4AF2-9D7A-8150250C69C6}" presName="compNode" presStyleCnt="0"/>
      <dgm:spPr/>
    </dgm:pt>
    <dgm:pt modelId="{36760DB9-404F-4E20-9C35-49A6A980D286}" type="pres">
      <dgm:prSet presAssocID="{F048CCF9-1328-4AF2-9D7A-8150250C69C6}" presName="bgRect" presStyleLbl="bgShp" presStyleIdx="1" presStyleCnt="4"/>
      <dgm:spPr/>
    </dgm:pt>
    <dgm:pt modelId="{617B75C7-B256-4DD6-8925-A738F19A43B2}" type="pres">
      <dgm:prSet presAssocID="{F048CCF9-1328-4AF2-9D7A-8150250C69C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nsfer"/>
        </a:ext>
      </dgm:extLst>
    </dgm:pt>
    <dgm:pt modelId="{A4D6AC9B-C623-4B2E-8092-8808A533BCA9}" type="pres">
      <dgm:prSet presAssocID="{F048CCF9-1328-4AF2-9D7A-8150250C69C6}" presName="spaceRect" presStyleCnt="0"/>
      <dgm:spPr/>
    </dgm:pt>
    <dgm:pt modelId="{7F0D74BF-8ADC-4F67-8E1B-AE6D1452F5C4}" type="pres">
      <dgm:prSet presAssocID="{F048CCF9-1328-4AF2-9D7A-8150250C69C6}" presName="parTx" presStyleLbl="revTx" presStyleIdx="1" presStyleCnt="4">
        <dgm:presLayoutVars>
          <dgm:chMax val="0"/>
          <dgm:chPref val="0"/>
        </dgm:presLayoutVars>
      </dgm:prSet>
      <dgm:spPr/>
    </dgm:pt>
    <dgm:pt modelId="{AE7507DB-A3BE-4DDC-80E1-24D255347F82}" type="pres">
      <dgm:prSet presAssocID="{A2807F90-B664-4F0E-8DDA-1FDFF5D199D1}" presName="sibTrans" presStyleCnt="0"/>
      <dgm:spPr/>
    </dgm:pt>
    <dgm:pt modelId="{867F42B8-9467-4BB2-8B95-AE76370567FA}" type="pres">
      <dgm:prSet presAssocID="{0E9C263F-8D30-4579-9D3C-7E018390ABCD}" presName="compNode" presStyleCnt="0"/>
      <dgm:spPr/>
    </dgm:pt>
    <dgm:pt modelId="{6E75C5DA-10DE-4456-997C-ED47F8D0C9FF}" type="pres">
      <dgm:prSet presAssocID="{0E9C263F-8D30-4579-9D3C-7E018390ABCD}" presName="bgRect" presStyleLbl="bgShp" presStyleIdx="2" presStyleCnt="4"/>
      <dgm:spPr/>
    </dgm:pt>
    <dgm:pt modelId="{9EC62F61-C8F3-4375-915D-2EE400492366}" type="pres">
      <dgm:prSet presAssocID="{0E9C263F-8D30-4579-9D3C-7E018390ABCD}" presName="iconRect" presStyleLbl="node1" presStyleIdx="2" presStyleCnt="4"/>
      <dgm:spPr/>
    </dgm:pt>
    <dgm:pt modelId="{0C0805D6-1EFB-4CDF-AE90-695D1B947E26}" type="pres">
      <dgm:prSet presAssocID="{0E9C263F-8D30-4579-9D3C-7E018390ABCD}" presName="spaceRect" presStyleCnt="0"/>
      <dgm:spPr/>
    </dgm:pt>
    <dgm:pt modelId="{A1497FC6-339E-4760-8720-F0E85324715E}" type="pres">
      <dgm:prSet presAssocID="{0E9C263F-8D30-4579-9D3C-7E018390ABCD}" presName="parTx" presStyleLbl="revTx" presStyleIdx="2" presStyleCnt="4">
        <dgm:presLayoutVars>
          <dgm:chMax val="0"/>
          <dgm:chPref val="0"/>
        </dgm:presLayoutVars>
      </dgm:prSet>
      <dgm:spPr/>
    </dgm:pt>
    <dgm:pt modelId="{EBBF7B60-083A-45C4-9BCD-7567BDA82B0F}" type="pres">
      <dgm:prSet presAssocID="{6757069F-49DA-468C-A960-D01408016978}" presName="sibTrans" presStyleCnt="0"/>
      <dgm:spPr/>
    </dgm:pt>
    <dgm:pt modelId="{BE8115F6-67DB-4BE8-B9B6-5E0138C5CD98}" type="pres">
      <dgm:prSet presAssocID="{B0C52D6B-A420-4B92-B888-C9988829DDD5}" presName="compNode" presStyleCnt="0"/>
      <dgm:spPr/>
    </dgm:pt>
    <dgm:pt modelId="{6A5A1789-B58D-4E2B-8628-E6E4A39F8DED}" type="pres">
      <dgm:prSet presAssocID="{B0C52D6B-A420-4B92-B888-C9988829DDD5}" presName="bgRect" presStyleLbl="bgShp" presStyleIdx="3" presStyleCnt="4"/>
      <dgm:spPr/>
    </dgm:pt>
    <dgm:pt modelId="{3CE26B0C-068B-4736-BAFE-66C0DC61129E}" type="pres">
      <dgm:prSet presAssocID="{B0C52D6B-A420-4B92-B888-C9988829DDD5}" presName="iconRect" presStyleLbl="nod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les with Lines"/>
        </a:ext>
      </dgm:extLst>
    </dgm:pt>
    <dgm:pt modelId="{4B4EE54F-CCDA-4271-A938-E58E94C88994}" type="pres">
      <dgm:prSet presAssocID="{B0C52D6B-A420-4B92-B888-C9988829DDD5}" presName="spaceRect" presStyleCnt="0"/>
      <dgm:spPr/>
    </dgm:pt>
    <dgm:pt modelId="{6B7AF919-2CA4-4EAB-83EA-589F50DE4F63}" type="pres">
      <dgm:prSet presAssocID="{B0C52D6B-A420-4B92-B888-C9988829DDD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C2E4F3E-EC76-4FEF-A484-EA78805C0B95}" type="presOf" srcId="{B0C52D6B-A420-4B92-B888-C9988829DDD5}" destId="{6B7AF919-2CA4-4EAB-83EA-589F50DE4F63}" srcOrd="0" destOrd="0" presId="urn:microsoft.com/office/officeart/2018/2/layout/IconVerticalSolidList"/>
    <dgm:cxn modelId="{BF918548-1BD9-484B-8F3D-BDBB7175F683}" type="presOf" srcId="{A07BB42C-B314-47A4-A13A-385F20E676C0}" destId="{5D156EEA-2535-43DE-B14D-DB687655F764}" srcOrd="0" destOrd="0" presId="urn:microsoft.com/office/officeart/2018/2/layout/IconVerticalSolidList"/>
    <dgm:cxn modelId="{9AB9E26B-80D6-4378-9256-2FB7322358F2}" srcId="{9AB0A95C-9234-4B53-93FF-BDF66E9743AC}" destId="{F048CCF9-1328-4AF2-9D7A-8150250C69C6}" srcOrd="1" destOrd="0" parTransId="{20ACDC86-A126-4A73-94EF-9E11DD9F040E}" sibTransId="{A2807F90-B664-4F0E-8DDA-1FDFF5D199D1}"/>
    <dgm:cxn modelId="{EB7DED4B-8DD1-4A73-BB8D-FB8E7C954CC0}" srcId="{9AB0A95C-9234-4B53-93FF-BDF66E9743AC}" destId="{B0C52D6B-A420-4B92-B888-C9988829DDD5}" srcOrd="3" destOrd="0" parTransId="{CB8523BC-A7F8-4A90-B857-087903807CE3}" sibTransId="{37A44A92-632A-44A4-B098-4551DA4A9F9C}"/>
    <dgm:cxn modelId="{A638AD6D-FEAB-4663-9C6D-FC4C9425FC81}" srcId="{9AB0A95C-9234-4B53-93FF-BDF66E9743AC}" destId="{0E9C263F-8D30-4579-9D3C-7E018390ABCD}" srcOrd="2" destOrd="0" parTransId="{30DD563A-DAB1-49D6-B3F1-568B864ED76E}" sibTransId="{6757069F-49DA-468C-A960-D01408016978}"/>
    <dgm:cxn modelId="{7B337A72-8B23-4000-B9A6-6FC273BF403E}" type="presOf" srcId="{0E9C263F-8D30-4579-9D3C-7E018390ABCD}" destId="{A1497FC6-339E-4760-8720-F0E85324715E}" srcOrd="0" destOrd="0" presId="urn:microsoft.com/office/officeart/2018/2/layout/IconVerticalSolidList"/>
    <dgm:cxn modelId="{1DA4E99B-4CBA-4B33-94C2-C3348F4D6C26}" type="presOf" srcId="{9AB0A95C-9234-4B53-93FF-BDF66E9743AC}" destId="{7E2BDB14-1B43-41D9-B6EE-28F75D8961F7}" srcOrd="0" destOrd="0" presId="urn:microsoft.com/office/officeart/2018/2/layout/IconVerticalSolidList"/>
    <dgm:cxn modelId="{F091FCF0-830D-4BD1-93B2-8527B8685511}" type="presOf" srcId="{F048CCF9-1328-4AF2-9D7A-8150250C69C6}" destId="{7F0D74BF-8ADC-4F67-8E1B-AE6D1452F5C4}" srcOrd="0" destOrd="0" presId="urn:microsoft.com/office/officeart/2018/2/layout/IconVerticalSolidList"/>
    <dgm:cxn modelId="{C039A6FA-8BA5-4F93-94DB-B02AB13E1C09}" srcId="{9AB0A95C-9234-4B53-93FF-BDF66E9743AC}" destId="{A07BB42C-B314-47A4-A13A-385F20E676C0}" srcOrd="0" destOrd="0" parTransId="{3533266F-09DC-4A59-AB37-C41568461C9C}" sibTransId="{F2366080-6814-4739-A2D6-079D8CE6BB99}"/>
    <dgm:cxn modelId="{669A7173-8734-46C3-8CF6-0278195D16E3}" type="presParOf" srcId="{7E2BDB14-1B43-41D9-B6EE-28F75D8961F7}" destId="{02710138-D494-4DF6-B75B-40C5B6117683}" srcOrd="0" destOrd="0" presId="urn:microsoft.com/office/officeart/2018/2/layout/IconVerticalSolidList"/>
    <dgm:cxn modelId="{915F987F-F3B1-49BF-8B24-F83C95F6C668}" type="presParOf" srcId="{02710138-D494-4DF6-B75B-40C5B6117683}" destId="{C712D5CB-1A3B-489B-BCED-2D7250243EDB}" srcOrd="0" destOrd="0" presId="urn:microsoft.com/office/officeart/2018/2/layout/IconVerticalSolidList"/>
    <dgm:cxn modelId="{D1B6DC00-E124-46DD-9475-CDE4A7046EFB}" type="presParOf" srcId="{02710138-D494-4DF6-B75B-40C5B6117683}" destId="{E4A8F32F-881B-46AE-9908-61F7F7F20C29}" srcOrd="1" destOrd="0" presId="urn:microsoft.com/office/officeart/2018/2/layout/IconVerticalSolidList"/>
    <dgm:cxn modelId="{436106CA-53CF-4B7B-B186-15AC4229FDAB}" type="presParOf" srcId="{02710138-D494-4DF6-B75B-40C5B6117683}" destId="{EC861A76-6CAF-40B2-B389-422CC693B3A8}" srcOrd="2" destOrd="0" presId="urn:microsoft.com/office/officeart/2018/2/layout/IconVerticalSolidList"/>
    <dgm:cxn modelId="{1750A8C6-D118-499D-9DBC-85B49359628C}" type="presParOf" srcId="{02710138-D494-4DF6-B75B-40C5B6117683}" destId="{5D156EEA-2535-43DE-B14D-DB687655F764}" srcOrd="3" destOrd="0" presId="urn:microsoft.com/office/officeart/2018/2/layout/IconVerticalSolidList"/>
    <dgm:cxn modelId="{089BF780-C989-4AFA-952C-B69E61C5ADD4}" type="presParOf" srcId="{7E2BDB14-1B43-41D9-B6EE-28F75D8961F7}" destId="{324D10E7-2ACB-4C52-9BE0-BAADDFB70988}" srcOrd="1" destOrd="0" presId="urn:microsoft.com/office/officeart/2018/2/layout/IconVerticalSolidList"/>
    <dgm:cxn modelId="{64AEBE4D-D70F-482A-B2A9-39A0B2FEE260}" type="presParOf" srcId="{7E2BDB14-1B43-41D9-B6EE-28F75D8961F7}" destId="{93CB42D1-6CE5-4C12-AEAF-33D24A2E8C29}" srcOrd="2" destOrd="0" presId="urn:microsoft.com/office/officeart/2018/2/layout/IconVerticalSolidList"/>
    <dgm:cxn modelId="{367B1F1C-A177-4AB4-896F-778D00B4694C}" type="presParOf" srcId="{93CB42D1-6CE5-4C12-AEAF-33D24A2E8C29}" destId="{36760DB9-404F-4E20-9C35-49A6A980D286}" srcOrd="0" destOrd="0" presId="urn:microsoft.com/office/officeart/2018/2/layout/IconVerticalSolidList"/>
    <dgm:cxn modelId="{0204E8EC-32CD-4264-83CC-A2570BE1BB1E}" type="presParOf" srcId="{93CB42D1-6CE5-4C12-AEAF-33D24A2E8C29}" destId="{617B75C7-B256-4DD6-8925-A738F19A43B2}" srcOrd="1" destOrd="0" presId="urn:microsoft.com/office/officeart/2018/2/layout/IconVerticalSolidList"/>
    <dgm:cxn modelId="{1DC5037E-2D8A-465F-828D-94C76D4112DF}" type="presParOf" srcId="{93CB42D1-6CE5-4C12-AEAF-33D24A2E8C29}" destId="{A4D6AC9B-C623-4B2E-8092-8808A533BCA9}" srcOrd="2" destOrd="0" presId="urn:microsoft.com/office/officeart/2018/2/layout/IconVerticalSolidList"/>
    <dgm:cxn modelId="{15718386-5BD3-463D-9820-7CEF7AD4416A}" type="presParOf" srcId="{93CB42D1-6CE5-4C12-AEAF-33D24A2E8C29}" destId="{7F0D74BF-8ADC-4F67-8E1B-AE6D1452F5C4}" srcOrd="3" destOrd="0" presId="urn:microsoft.com/office/officeart/2018/2/layout/IconVerticalSolidList"/>
    <dgm:cxn modelId="{234E3C0B-A029-4868-A393-2EA44077A993}" type="presParOf" srcId="{7E2BDB14-1B43-41D9-B6EE-28F75D8961F7}" destId="{AE7507DB-A3BE-4DDC-80E1-24D255347F82}" srcOrd="3" destOrd="0" presId="urn:microsoft.com/office/officeart/2018/2/layout/IconVerticalSolidList"/>
    <dgm:cxn modelId="{D2867C76-1A33-43FC-A96B-92495293E06F}" type="presParOf" srcId="{7E2BDB14-1B43-41D9-B6EE-28F75D8961F7}" destId="{867F42B8-9467-4BB2-8B95-AE76370567FA}" srcOrd="4" destOrd="0" presId="urn:microsoft.com/office/officeart/2018/2/layout/IconVerticalSolidList"/>
    <dgm:cxn modelId="{6B069F84-F2E9-4723-A9FA-3522E77B4085}" type="presParOf" srcId="{867F42B8-9467-4BB2-8B95-AE76370567FA}" destId="{6E75C5DA-10DE-4456-997C-ED47F8D0C9FF}" srcOrd="0" destOrd="0" presId="urn:microsoft.com/office/officeart/2018/2/layout/IconVerticalSolidList"/>
    <dgm:cxn modelId="{D18C403C-299B-4D71-A787-2C4045D1C8D6}" type="presParOf" srcId="{867F42B8-9467-4BB2-8B95-AE76370567FA}" destId="{9EC62F61-C8F3-4375-915D-2EE400492366}" srcOrd="1" destOrd="0" presId="urn:microsoft.com/office/officeart/2018/2/layout/IconVerticalSolidList"/>
    <dgm:cxn modelId="{B13E3DDC-4D3A-4EFB-9F43-59D7A8E9CDF3}" type="presParOf" srcId="{867F42B8-9467-4BB2-8B95-AE76370567FA}" destId="{0C0805D6-1EFB-4CDF-AE90-695D1B947E26}" srcOrd="2" destOrd="0" presId="urn:microsoft.com/office/officeart/2018/2/layout/IconVerticalSolidList"/>
    <dgm:cxn modelId="{D19A7AC8-F351-4B79-A1C9-991CFD0BA662}" type="presParOf" srcId="{867F42B8-9467-4BB2-8B95-AE76370567FA}" destId="{A1497FC6-339E-4760-8720-F0E85324715E}" srcOrd="3" destOrd="0" presId="urn:microsoft.com/office/officeart/2018/2/layout/IconVerticalSolidList"/>
    <dgm:cxn modelId="{14D2AB79-903B-48D5-A1D3-0D8542CA1CA6}" type="presParOf" srcId="{7E2BDB14-1B43-41D9-B6EE-28F75D8961F7}" destId="{EBBF7B60-083A-45C4-9BCD-7567BDA82B0F}" srcOrd="5" destOrd="0" presId="urn:microsoft.com/office/officeart/2018/2/layout/IconVerticalSolidList"/>
    <dgm:cxn modelId="{455C3903-09E8-4054-9787-06F62CC1BDF5}" type="presParOf" srcId="{7E2BDB14-1B43-41D9-B6EE-28F75D8961F7}" destId="{BE8115F6-67DB-4BE8-B9B6-5E0138C5CD98}" srcOrd="6" destOrd="0" presId="urn:microsoft.com/office/officeart/2018/2/layout/IconVerticalSolidList"/>
    <dgm:cxn modelId="{D945CFCD-1069-4314-AE73-5685C7A89BEC}" type="presParOf" srcId="{BE8115F6-67DB-4BE8-B9B6-5E0138C5CD98}" destId="{6A5A1789-B58D-4E2B-8628-E6E4A39F8DED}" srcOrd="0" destOrd="0" presId="urn:microsoft.com/office/officeart/2018/2/layout/IconVerticalSolidList"/>
    <dgm:cxn modelId="{95414F8B-4B16-43CE-B0DA-D030A1FB35CF}" type="presParOf" srcId="{BE8115F6-67DB-4BE8-B9B6-5E0138C5CD98}" destId="{3CE26B0C-068B-4736-BAFE-66C0DC61129E}" srcOrd="1" destOrd="0" presId="urn:microsoft.com/office/officeart/2018/2/layout/IconVerticalSolidList"/>
    <dgm:cxn modelId="{058D749E-D79C-423C-9B39-4720A6A9C97B}" type="presParOf" srcId="{BE8115F6-67DB-4BE8-B9B6-5E0138C5CD98}" destId="{4B4EE54F-CCDA-4271-A938-E58E94C88994}" srcOrd="2" destOrd="0" presId="urn:microsoft.com/office/officeart/2018/2/layout/IconVerticalSolidList"/>
    <dgm:cxn modelId="{5F53501E-FB0A-4B51-8983-53F9E613605F}" type="presParOf" srcId="{BE8115F6-67DB-4BE8-B9B6-5E0138C5CD98}" destId="{6B7AF919-2CA4-4EAB-83EA-589F50DE4F6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661277-351E-4BD0-9054-DFC16D2A485B}">
      <dsp:nvSpPr>
        <dsp:cNvPr id="0" name=""/>
        <dsp:cNvSpPr/>
      </dsp:nvSpPr>
      <dsp:spPr>
        <a:xfrm>
          <a:off x="0" y="437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397F9-AF91-4882-A763-80C8F3FA8185}">
      <dsp:nvSpPr>
        <dsp:cNvPr id="0" name=""/>
        <dsp:cNvSpPr/>
      </dsp:nvSpPr>
      <dsp:spPr>
        <a:xfrm>
          <a:off x="309459" y="230613"/>
          <a:ext cx="562654" cy="5626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038B87-B6D3-4AB9-88A9-62F9CBDD5309}">
      <dsp:nvSpPr>
        <dsp:cNvPr id="0" name=""/>
        <dsp:cNvSpPr/>
      </dsp:nvSpPr>
      <dsp:spPr>
        <a:xfrm>
          <a:off x="1181573" y="437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Intro:</a:t>
          </a:r>
        </a:p>
      </dsp:txBody>
      <dsp:txXfrm>
        <a:off x="1181573" y="437"/>
        <a:ext cx="4320540" cy="1023007"/>
      </dsp:txXfrm>
    </dsp:sp>
    <dsp:sp modelId="{FF4B75E9-929F-4941-82F8-DE36EACDA25E}">
      <dsp:nvSpPr>
        <dsp:cNvPr id="0" name=""/>
        <dsp:cNvSpPr/>
      </dsp:nvSpPr>
      <dsp:spPr>
        <a:xfrm>
          <a:off x="5502113" y="437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Franklin Gothic Book" panose="020B0503020102020204"/>
            </a:rPr>
            <a:t>Chosen Topic</a:t>
          </a:r>
          <a:endParaRPr lang="en-US" sz="1500" kern="1200"/>
        </a:p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>
              <a:latin typeface="Franklin Gothic Book" panose="020B0503020102020204"/>
            </a:rPr>
            <a:t>Chosen </a:t>
          </a:r>
          <a:r>
            <a:rPr lang="en-US" sz="1500" i="0" kern="1200"/>
            <a:t>Methodology</a:t>
          </a:r>
          <a:endParaRPr lang="en-US" sz="1500" kern="1200"/>
        </a:p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>
              <a:latin typeface="Franklin Gothic Book" panose="020B0503020102020204"/>
            </a:rPr>
            <a:t>Model Justification</a:t>
          </a:r>
          <a:endParaRPr lang="en-US" sz="1500" kern="1200"/>
        </a:p>
      </dsp:txBody>
      <dsp:txXfrm>
        <a:off x="5502113" y="437"/>
        <a:ext cx="4099086" cy="1023007"/>
      </dsp:txXfrm>
    </dsp:sp>
    <dsp:sp modelId="{08C04EAC-9CDC-4540-9350-65FC645B84F4}">
      <dsp:nvSpPr>
        <dsp:cNvPr id="0" name=""/>
        <dsp:cNvSpPr/>
      </dsp:nvSpPr>
      <dsp:spPr>
        <a:xfrm>
          <a:off x="0" y="1279196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0E9F03-2064-43D8-AB87-20580FFDD2D2}">
      <dsp:nvSpPr>
        <dsp:cNvPr id="0" name=""/>
        <dsp:cNvSpPr/>
      </dsp:nvSpPr>
      <dsp:spPr>
        <a:xfrm>
          <a:off x="309459" y="1509372"/>
          <a:ext cx="562654" cy="5626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3F179D-DEDC-4737-AFF5-C182F863D3F9}">
      <dsp:nvSpPr>
        <dsp:cNvPr id="0" name=""/>
        <dsp:cNvSpPr/>
      </dsp:nvSpPr>
      <dsp:spPr>
        <a:xfrm>
          <a:off x="1181573" y="1279196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Findings and Interpretation:</a:t>
          </a:r>
        </a:p>
      </dsp:txBody>
      <dsp:txXfrm>
        <a:off x="1181573" y="1279196"/>
        <a:ext cx="4320540" cy="1023007"/>
      </dsp:txXfrm>
    </dsp:sp>
    <dsp:sp modelId="{6A99D550-F95A-4200-BA13-EB3C6597E35A}">
      <dsp:nvSpPr>
        <dsp:cNvPr id="0" name=""/>
        <dsp:cNvSpPr/>
      </dsp:nvSpPr>
      <dsp:spPr>
        <a:xfrm>
          <a:off x="5502113" y="1279196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/>
            <a:t>Correlation </a:t>
          </a:r>
          <a:r>
            <a:rPr lang="en-US" sz="1500" i="0" kern="1200">
              <a:latin typeface="Franklin Gothic Book" panose="020B0503020102020204"/>
            </a:rPr>
            <a:t>Matrix</a:t>
          </a:r>
        </a:p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>
              <a:latin typeface="Franklin Gothic Book" panose="020B0503020102020204"/>
            </a:rPr>
            <a:t>ANN</a:t>
          </a:r>
          <a:r>
            <a:rPr lang="en-US" sz="1500" i="0" kern="1200"/>
            <a:t> model evaluation results </a:t>
          </a:r>
          <a:r>
            <a:rPr lang="en-US" sz="1500" i="0" kern="1200">
              <a:latin typeface="Franklin Gothic Book" panose="020B0503020102020204"/>
            </a:rPr>
            <a:t>and</a:t>
          </a:r>
          <a:r>
            <a:rPr lang="en-US" sz="1500" kern="1200">
              <a:latin typeface="Franklin Gothic Book" panose="020B0503020102020204"/>
            </a:rPr>
            <a:t> interpretation</a:t>
          </a:r>
          <a:endParaRPr lang="en-US" sz="1500" kern="1200"/>
        </a:p>
      </dsp:txBody>
      <dsp:txXfrm>
        <a:off x="5502113" y="1279196"/>
        <a:ext cx="4099086" cy="1023007"/>
      </dsp:txXfrm>
    </dsp:sp>
    <dsp:sp modelId="{FE45C2DA-C717-49EE-AB74-4DC61EA040DE}">
      <dsp:nvSpPr>
        <dsp:cNvPr id="0" name=""/>
        <dsp:cNvSpPr/>
      </dsp:nvSpPr>
      <dsp:spPr>
        <a:xfrm>
          <a:off x="0" y="2557955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4FB311-DB2C-4107-8137-4A30A155F81F}">
      <dsp:nvSpPr>
        <dsp:cNvPr id="0" name=""/>
        <dsp:cNvSpPr/>
      </dsp:nvSpPr>
      <dsp:spPr>
        <a:xfrm>
          <a:off x="309459" y="2788132"/>
          <a:ext cx="562654" cy="5626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67F084-6CFE-48A1-9081-1E82EB35A685}">
      <dsp:nvSpPr>
        <dsp:cNvPr id="0" name=""/>
        <dsp:cNvSpPr/>
      </dsp:nvSpPr>
      <dsp:spPr>
        <a:xfrm>
          <a:off x="1181573" y="2557955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Business Value:</a:t>
          </a:r>
        </a:p>
      </dsp:txBody>
      <dsp:txXfrm>
        <a:off x="1181573" y="2557955"/>
        <a:ext cx="4320540" cy="1023007"/>
      </dsp:txXfrm>
    </dsp:sp>
    <dsp:sp modelId="{77788338-0EAF-4AA1-84E0-8450D546FE66}">
      <dsp:nvSpPr>
        <dsp:cNvPr id="0" name=""/>
        <dsp:cNvSpPr/>
      </dsp:nvSpPr>
      <dsp:spPr>
        <a:xfrm>
          <a:off x="5502113" y="2557955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>
              <a:latin typeface="Franklin Gothic Book" panose="020B0503020102020204"/>
            </a:rPr>
            <a:t>Business value based</a:t>
          </a:r>
          <a:r>
            <a:rPr lang="en-US" sz="1500" kern="1200">
              <a:latin typeface="Franklin Gothic Book" panose="020B0503020102020204"/>
            </a:rPr>
            <a:t> on findings</a:t>
          </a:r>
          <a:endParaRPr lang="en-US" sz="1500" kern="1200"/>
        </a:p>
      </dsp:txBody>
      <dsp:txXfrm>
        <a:off x="5502113" y="2557955"/>
        <a:ext cx="4099086" cy="1023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40BC1-9B57-4A70-9854-35A8048B6849}">
      <dsp:nvSpPr>
        <dsp:cNvPr id="0" name=""/>
        <dsp:cNvSpPr/>
      </dsp:nvSpPr>
      <dsp:spPr>
        <a:xfrm>
          <a:off x="0" y="1486"/>
          <a:ext cx="9601200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4BF63-66E0-4674-8299-954BC78D9505}">
      <dsp:nvSpPr>
        <dsp:cNvPr id="0" name=""/>
        <dsp:cNvSpPr/>
      </dsp:nvSpPr>
      <dsp:spPr>
        <a:xfrm>
          <a:off x="227889" y="170990"/>
          <a:ext cx="414344" cy="4143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5DE20A-415C-4597-A222-5D676EE70EA5}">
      <dsp:nvSpPr>
        <dsp:cNvPr id="0" name=""/>
        <dsp:cNvSpPr/>
      </dsp:nvSpPr>
      <dsp:spPr>
        <a:xfrm>
          <a:off x="870122" y="1486"/>
          <a:ext cx="8731077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Quickly identify at-risk patients. Quicker interventions.</a:t>
          </a:r>
        </a:p>
      </dsp:txBody>
      <dsp:txXfrm>
        <a:off x="870122" y="1486"/>
        <a:ext cx="8731077" cy="753353"/>
      </dsp:txXfrm>
    </dsp:sp>
    <dsp:sp modelId="{B6190628-8716-4185-B0BE-D19FAD883166}">
      <dsp:nvSpPr>
        <dsp:cNvPr id="0" name=""/>
        <dsp:cNvSpPr/>
      </dsp:nvSpPr>
      <dsp:spPr>
        <a:xfrm>
          <a:off x="0" y="943177"/>
          <a:ext cx="9601200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DB9194-FAEA-49F6-990B-8479A35CE5B4}">
      <dsp:nvSpPr>
        <dsp:cNvPr id="0" name=""/>
        <dsp:cNvSpPr/>
      </dsp:nvSpPr>
      <dsp:spPr>
        <a:xfrm>
          <a:off x="227889" y="1112682"/>
          <a:ext cx="414344" cy="4143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B1460B-202F-4133-88E5-BAF8DA262507}">
      <dsp:nvSpPr>
        <dsp:cNvPr id="0" name=""/>
        <dsp:cNvSpPr/>
      </dsp:nvSpPr>
      <dsp:spPr>
        <a:xfrm>
          <a:off x="870122" y="943177"/>
          <a:ext cx="8731077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Predict the likelihood of health conditions.</a:t>
          </a:r>
        </a:p>
      </dsp:txBody>
      <dsp:txXfrm>
        <a:off x="870122" y="943177"/>
        <a:ext cx="8731077" cy="753353"/>
      </dsp:txXfrm>
    </dsp:sp>
    <dsp:sp modelId="{597F8377-372D-42EE-A832-1F2A4E7FDE89}">
      <dsp:nvSpPr>
        <dsp:cNvPr id="0" name=""/>
        <dsp:cNvSpPr/>
      </dsp:nvSpPr>
      <dsp:spPr>
        <a:xfrm>
          <a:off x="0" y="1884869"/>
          <a:ext cx="9601200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1C30BB-B64C-4E5F-B14A-F7B2D9EA36D0}">
      <dsp:nvSpPr>
        <dsp:cNvPr id="0" name=""/>
        <dsp:cNvSpPr/>
      </dsp:nvSpPr>
      <dsp:spPr>
        <a:xfrm>
          <a:off x="227889" y="2054373"/>
          <a:ext cx="414344" cy="4143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920344-A10A-47D8-B742-00DABD7087DA}">
      <dsp:nvSpPr>
        <dsp:cNvPr id="0" name=""/>
        <dsp:cNvSpPr/>
      </dsp:nvSpPr>
      <dsp:spPr>
        <a:xfrm>
          <a:off x="870122" y="1884869"/>
          <a:ext cx="8731077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Predict patient outcomes.</a:t>
          </a:r>
        </a:p>
      </dsp:txBody>
      <dsp:txXfrm>
        <a:off x="870122" y="1884869"/>
        <a:ext cx="8731077" cy="753353"/>
      </dsp:txXfrm>
    </dsp:sp>
    <dsp:sp modelId="{A5C0C1DC-3D16-4B2A-9437-086DEA2D902C}">
      <dsp:nvSpPr>
        <dsp:cNvPr id="0" name=""/>
        <dsp:cNvSpPr/>
      </dsp:nvSpPr>
      <dsp:spPr>
        <a:xfrm>
          <a:off x="0" y="2826560"/>
          <a:ext cx="9601200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6C35-749F-4E87-92B3-791164D4EDCC}">
      <dsp:nvSpPr>
        <dsp:cNvPr id="0" name=""/>
        <dsp:cNvSpPr/>
      </dsp:nvSpPr>
      <dsp:spPr>
        <a:xfrm>
          <a:off x="227889" y="2996064"/>
          <a:ext cx="414344" cy="4143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10AC34-F0FC-4054-B691-C21B9F81F09A}">
      <dsp:nvSpPr>
        <dsp:cNvPr id="0" name=""/>
        <dsp:cNvSpPr/>
      </dsp:nvSpPr>
      <dsp:spPr>
        <a:xfrm>
          <a:off x="870122" y="2826560"/>
          <a:ext cx="8731077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Reduce cost etc.</a:t>
          </a:r>
        </a:p>
      </dsp:txBody>
      <dsp:txXfrm>
        <a:off x="870122" y="2826560"/>
        <a:ext cx="8731077" cy="7533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12D5CB-1A3B-489B-BCED-2D7250243EDB}">
      <dsp:nvSpPr>
        <dsp:cNvPr id="0" name=""/>
        <dsp:cNvSpPr/>
      </dsp:nvSpPr>
      <dsp:spPr>
        <a:xfrm>
          <a:off x="0" y="2315"/>
          <a:ext cx="6506304" cy="11733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A8F32F-881B-46AE-9908-61F7F7F20C29}">
      <dsp:nvSpPr>
        <dsp:cNvPr id="0" name=""/>
        <dsp:cNvSpPr/>
      </dsp:nvSpPr>
      <dsp:spPr>
        <a:xfrm>
          <a:off x="354925" y="266309"/>
          <a:ext cx="645319" cy="6453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156EEA-2535-43DE-B14D-DB687655F764}">
      <dsp:nvSpPr>
        <dsp:cNvPr id="0" name=""/>
        <dsp:cNvSpPr/>
      </dsp:nvSpPr>
      <dsp:spPr>
        <a:xfrm>
          <a:off x="1355170" y="2315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Tolerance to faulty inputs.</a:t>
          </a:r>
          <a:endParaRPr lang="en-US" sz="2200" kern="1200"/>
        </a:p>
      </dsp:txBody>
      <dsp:txXfrm>
        <a:off x="1355170" y="2315"/>
        <a:ext cx="5151133" cy="1173307"/>
      </dsp:txXfrm>
    </dsp:sp>
    <dsp:sp modelId="{36760DB9-404F-4E20-9C35-49A6A980D286}">
      <dsp:nvSpPr>
        <dsp:cNvPr id="0" name=""/>
        <dsp:cNvSpPr/>
      </dsp:nvSpPr>
      <dsp:spPr>
        <a:xfrm>
          <a:off x="0" y="1468949"/>
          <a:ext cx="6506304" cy="11733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7B75C7-B256-4DD6-8925-A738F19A43B2}">
      <dsp:nvSpPr>
        <dsp:cNvPr id="0" name=""/>
        <dsp:cNvSpPr/>
      </dsp:nvSpPr>
      <dsp:spPr>
        <a:xfrm>
          <a:off x="354925" y="1732943"/>
          <a:ext cx="645319" cy="6453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D74BF-8ADC-4F67-8E1B-AE6D1452F5C4}">
      <dsp:nvSpPr>
        <dsp:cNvPr id="0" name=""/>
        <dsp:cNvSpPr/>
      </dsp:nvSpPr>
      <dsp:spPr>
        <a:xfrm>
          <a:off x="1355170" y="1468949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Parallel processing. </a:t>
          </a:r>
          <a:endParaRPr lang="en-US" sz="2200" kern="1200"/>
        </a:p>
      </dsp:txBody>
      <dsp:txXfrm>
        <a:off x="1355170" y="1468949"/>
        <a:ext cx="5151133" cy="1173307"/>
      </dsp:txXfrm>
    </dsp:sp>
    <dsp:sp modelId="{6E75C5DA-10DE-4456-997C-ED47F8D0C9FF}">
      <dsp:nvSpPr>
        <dsp:cNvPr id="0" name=""/>
        <dsp:cNvSpPr/>
      </dsp:nvSpPr>
      <dsp:spPr>
        <a:xfrm>
          <a:off x="0" y="2935583"/>
          <a:ext cx="6506304" cy="11733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C62F61-C8F3-4375-915D-2EE400492366}">
      <dsp:nvSpPr>
        <dsp:cNvPr id="0" name=""/>
        <dsp:cNvSpPr/>
      </dsp:nvSpPr>
      <dsp:spPr>
        <a:xfrm>
          <a:off x="354925" y="3199577"/>
          <a:ext cx="645319" cy="6453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97FC6-339E-4760-8720-F0E85324715E}">
      <dsp:nvSpPr>
        <dsp:cNvPr id="0" name=""/>
        <dsp:cNvSpPr/>
      </dsp:nvSpPr>
      <dsp:spPr>
        <a:xfrm>
          <a:off x="1355170" y="2935583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>
              <a:latin typeface="Franklin Gothic Book" panose="020B0503020102020204"/>
            </a:rPr>
            <a:t>High proven accuracy in disease detection.</a:t>
          </a:r>
        </a:p>
      </dsp:txBody>
      <dsp:txXfrm>
        <a:off x="1355170" y="2935583"/>
        <a:ext cx="5151133" cy="1173307"/>
      </dsp:txXfrm>
    </dsp:sp>
    <dsp:sp modelId="{6A5A1789-B58D-4E2B-8628-E6E4A39F8DED}">
      <dsp:nvSpPr>
        <dsp:cNvPr id="0" name=""/>
        <dsp:cNvSpPr/>
      </dsp:nvSpPr>
      <dsp:spPr>
        <a:xfrm>
          <a:off x="0" y="4402217"/>
          <a:ext cx="6506304" cy="11733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E26B0C-068B-4736-BAFE-66C0DC61129E}">
      <dsp:nvSpPr>
        <dsp:cNvPr id="0" name=""/>
        <dsp:cNvSpPr/>
      </dsp:nvSpPr>
      <dsp:spPr>
        <a:xfrm>
          <a:off x="354925" y="4666211"/>
          <a:ext cx="645319" cy="6453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AF919-2CA4-4EAB-83EA-589F50DE4F63}">
      <dsp:nvSpPr>
        <dsp:cNvPr id="0" name=""/>
        <dsp:cNvSpPr/>
      </dsp:nvSpPr>
      <dsp:spPr>
        <a:xfrm>
          <a:off x="1355170" y="4402217"/>
          <a:ext cx="5151133" cy="117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75" tIns="124175" rIns="124175" bIns="12417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Can also model non-linear/complex relationships</a:t>
          </a:r>
          <a:r>
            <a:rPr lang="en-US" sz="2200" kern="1200" baseline="0">
              <a:latin typeface="Franklin Gothic Book" panose="020B0503020102020204"/>
            </a:rPr>
            <a:t> etc</a:t>
          </a:r>
          <a:r>
            <a:rPr lang="en-US" sz="2200" kern="1200" baseline="0"/>
            <a:t>.</a:t>
          </a:r>
          <a:endParaRPr lang="en-US" sz="2200" kern="1200"/>
        </a:p>
      </dsp:txBody>
      <dsp:txXfrm>
        <a:off x="1355170" y="4402217"/>
        <a:ext cx="5151133" cy="11733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4/23/2024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4/23/2024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7929" y="1605008"/>
            <a:ext cx="5470187" cy="108623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diabetes risk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2681" y="4345614"/>
            <a:ext cx="5268177" cy="4373593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>
                <a:solidFill>
                  <a:srgbClr val="FFFFFF"/>
                </a:solidFill>
              </a:rPr>
              <a:t>X23176725 Bolormaa Mendbayar</a:t>
            </a:r>
          </a:p>
          <a:p>
            <a:pPr algn="l">
              <a:spcAft>
                <a:spcPts val="600"/>
              </a:spcAft>
            </a:pPr>
            <a:r>
              <a:rPr lang="en-US" sz="2400">
                <a:solidFill>
                  <a:srgbClr val="FFFFFF"/>
                </a:solidFill>
              </a:rPr>
              <a:t>X23187294 Temitope Oladimeji</a:t>
            </a:r>
          </a:p>
          <a:p>
            <a:pPr algn="l">
              <a:spcAft>
                <a:spcPts val="600"/>
              </a:spcAft>
            </a:pPr>
            <a:r>
              <a:rPr lang="en-US" sz="2400">
                <a:solidFill>
                  <a:srgbClr val="FFFFFF"/>
                </a:solidFill>
              </a:rPr>
              <a:t>X23131535 Thapelo </a:t>
            </a:r>
            <a:r>
              <a:rPr lang="en-US" sz="2400" err="1">
                <a:solidFill>
                  <a:srgbClr val="FFFFFF"/>
                </a:solidFill>
              </a:rPr>
              <a:t>Khantsi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8571C-EAD6-B64F-8813-82DD89CE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Outline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B6E99297-89BA-57E1-F9BD-655561EF96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7844253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180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E6CA-E012-2720-9644-38ED89490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 Predictive Analytics in Healthcare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EC7C987A-288B-0358-F26F-B0A08B05B9E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9693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656C12-3F9B-C50D-748A-CA2C1FCBE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Why ANN?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90BC3E29-C6BC-16EB-B872-B3515BDBD8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37572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9015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AB790F62-233A-59C9-52A6-E1B7C532E2D6}"/>
              </a:ext>
            </a:extLst>
          </p:cNvPr>
          <p:cNvSpPr/>
          <p:nvPr/>
        </p:nvSpPr>
        <p:spPr>
          <a:xfrm>
            <a:off x="6692325" y="3392485"/>
            <a:ext cx="4586130" cy="56285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39D36A3-522E-3D28-F802-9EAB03C2164A}"/>
              </a:ext>
            </a:extLst>
          </p:cNvPr>
          <p:cNvSpPr/>
          <p:nvPr/>
        </p:nvSpPr>
        <p:spPr>
          <a:xfrm>
            <a:off x="10018321" y="897136"/>
            <a:ext cx="1151475" cy="7543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F02860-466D-8AE4-FE70-29D0084A0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887" y="73325"/>
            <a:ext cx="5127172" cy="685800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1BB52616-5C64-6CC0-19E6-43CB39D5E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487" y="1048685"/>
            <a:ext cx="4646120" cy="4100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5AA5C8-8239-85B3-48BA-C30D4B5FCF00}"/>
              </a:ext>
            </a:extLst>
          </p:cNvPr>
          <p:cNvSpPr txBox="1"/>
          <p:nvPr/>
        </p:nvSpPr>
        <p:spPr>
          <a:xfrm>
            <a:off x="1753822" y="5261151"/>
            <a:ext cx="32994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Highly correlated variables</a:t>
            </a:r>
          </a:p>
          <a:p>
            <a:r>
              <a:rPr lang="en-US" err="1"/>
              <a:t>HighBP</a:t>
            </a:r>
            <a:r>
              <a:rPr lang="en-US"/>
              <a:t>, BMI, </a:t>
            </a:r>
            <a:r>
              <a:rPr lang="en-US" err="1"/>
              <a:t>HighChol</a:t>
            </a:r>
            <a:r>
              <a:rPr lang="en-US"/>
              <a:t>, </a:t>
            </a:r>
            <a:r>
              <a:rPr lang="en-US" err="1"/>
              <a:t>GenHlth</a:t>
            </a:r>
            <a:endParaRPr lang="en-US"/>
          </a:p>
          <a:p>
            <a:endParaRPr lang="en-US"/>
          </a:p>
          <a:p>
            <a:r>
              <a:rPr lang="en-US"/>
              <a:t>General - Education, Income</a:t>
            </a:r>
          </a:p>
          <a:p>
            <a:endParaRPr lang="en-US"/>
          </a:p>
        </p:txBody>
      </p:sp>
      <p:pic>
        <p:nvPicPr>
          <p:cNvPr id="13" name="Picture 12" descr="A graph with numbers and colored dots&#10;&#10;Description automatically generated">
            <a:extLst>
              <a:ext uri="{FF2B5EF4-FFF2-40B4-BE49-F238E27FC236}">
                <a16:creationId xmlns:a16="http://schemas.microsoft.com/office/drawing/2014/main" id="{589FB269-8BA6-1C80-DC12-5948A8D81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425" y="686931"/>
            <a:ext cx="4686030" cy="2654806"/>
          </a:xfrm>
          <a:prstGeom prst="rect">
            <a:avLst/>
          </a:prstGeom>
        </p:spPr>
      </p:pic>
      <p:pic>
        <p:nvPicPr>
          <p:cNvPr id="16" name="Picture 15" descr="A graph with numbers and dots&#10;&#10;Description automatically generated with medium confidence">
            <a:extLst>
              <a:ext uri="{FF2B5EF4-FFF2-40B4-BE49-F238E27FC236}">
                <a16:creationId xmlns:a16="http://schemas.microsoft.com/office/drawing/2014/main" id="{E86B4A26-9A0C-2903-3962-802544807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2325" y="4036989"/>
            <a:ext cx="4686030" cy="264644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AC8054-6491-399E-C2D8-EC908D4EA889}"/>
              </a:ext>
            </a:extLst>
          </p:cNvPr>
          <p:cNvSpPr txBox="1"/>
          <p:nvPr/>
        </p:nvSpPr>
        <p:spPr>
          <a:xfrm>
            <a:off x="6799476" y="3479748"/>
            <a:ext cx="4435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Age    ~  BP and Chol    ~  Risk of Diabetes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98895A3-D41A-E49C-D5FE-A9B3C174935B}"/>
              </a:ext>
            </a:extLst>
          </p:cNvPr>
          <p:cNvCxnSpPr>
            <a:cxnSpLocks/>
          </p:cNvCxnSpPr>
          <p:nvPr/>
        </p:nvCxnSpPr>
        <p:spPr>
          <a:xfrm flipV="1">
            <a:off x="7308570" y="3429000"/>
            <a:ext cx="0" cy="4800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367138C-1AAE-1B82-5B11-4F768531E15E}"/>
              </a:ext>
            </a:extLst>
          </p:cNvPr>
          <p:cNvCxnSpPr>
            <a:cxnSpLocks/>
          </p:cNvCxnSpPr>
          <p:nvPr/>
        </p:nvCxnSpPr>
        <p:spPr>
          <a:xfrm flipV="1">
            <a:off x="8935440" y="3429000"/>
            <a:ext cx="0" cy="4800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34794DF-6D03-DB9D-60C5-DE864F488F03}"/>
              </a:ext>
            </a:extLst>
          </p:cNvPr>
          <p:cNvCxnSpPr>
            <a:cxnSpLocks/>
          </p:cNvCxnSpPr>
          <p:nvPr/>
        </p:nvCxnSpPr>
        <p:spPr>
          <a:xfrm flipV="1">
            <a:off x="11018947" y="3424384"/>
            <a:ext cx="0" cy="4800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087940DD-2F86-581A-7EAC-1CE463316360}"/>
              </a:ext>
            </a:extLst>
          </p:cNvPr>
          <p:cNvSpPr/>
          <p:nvPr/>
        </p:nvSpPr>
        <p:spPr>
          <a:xfrm>
            <a:off x="9922464" y="897136"/>
            <a:ext cx="1343187" cy="82785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BAF411F-6FD7-70DE-7D8C-841DEBBCF3E8}"/>
              </a:ext>
            </a:extLst>
          </p:cNvPr>
          <p:cNvSpPr/>
          <p:nvPr/>
        </p:nvSpPr>
        <p:spPr>
          <a:xfrm>
            <a:off x="10212864" y="4209601"/>
            <a:ext cx="1165491" cy="64972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0E675BA-9D37-10E3-5EB9-7BAC151445E3}"/>
              </a:ext>
            </a:extLst>
          </p:cNvPr>
          <p:cNvCxnSpPr>
            <a:cxnSpLocks/>
          </p:cNvCxnSpPr>
          <p:nvPr/>
        </p:nvCxnSpPr>
        <p:spPr>
          <a:xfrm flipV="1">
            <a:off x="6439890" y="897136"/>
            <a:ext cx="0" cy="2444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E489178-1EF9-683C-CE8E-4ECE64F7FFA9}"/>
              </a:ext>
            </a:extLst>
          </p:cNvPr>
          <p:cNvSpPr txBox="1"/>
          <p:nvPr/>
        </p:nvSpPr>
        <p:spPr>
          <a:xfrm rot="16200000">
            <a:off x="5145355" y="1829667"/>
            <a:ext cx="219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Risk of Diabetes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7417BB4-5D7D-8603-0D49-74CB06A132EC}"/>
              </a:ext>
            </a:extLst>
          </p:cNvPr>
          <p:cNvCxnSpPr>
            <a:cxnSpLocks/>
          </p:cNvCxnSpPr>
          <p:nvPr/>
        </p:nvCxnSpPr>
        <p:spPr>
          <a:xfrm flipV="1">
            <a:off x="6482546" y="4189469"/>
            <a:ext cx="0" cy="2444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327CBD2-7ED9-E5A5-56AD-9D23EE01677B}"/>
              </a:ext>
            </a:extLst>
          </p:cNvPr>
          <p:cNvSpPr txBox="1"/>
          <p:nvPr/>
        </p:nvSpPr>
        <p:spPr>
          <a:xfrm rot="16200000">
            <a:off x="5188011" y="5122000"/>
            <a:ext cx="219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Risk of Diabetes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060465-C953-CDF4-2A46-6AF0B76AA933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8465820" y="1603758"/>
            <a:ext cx="1653349" cy="17887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A3F9C6D-0036-0E9A-172C-8D8D7E0BC7E9}"/>
              </a:ext>
            </a:extLst>
          </p:cNvPr>
          <p:cNvCxnSpPr>
            <a:cxnSpLocks/>
            <a:stCxn id="27" idx="2"/>
          </p:cNvCxnSpPr>
          <p:nvPr/>
        </p:nvCxnSpPr>
        <p:spPr>
          <a:xfrm flipH="1" flipV="1">
            <a:off x="8382000" y="3955343"/>
            <a:ext cx="1830864" cy="579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020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FAFAD3C3-7A95-5AE3-E6CC-BCEE1F632A45}"/>
              </a:ext>
            </a:extLst>
          </p:cNvPr>
          <p:cNvSpPr/>
          <p:nvPr/>
        </p:nvSpPr>
        <p:spPr>
          <a:xfrm>
            <a:off x="7134045" y="3453511"/>
            <a:ext cx="3536830" cy="56285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EDC26-F08A-DCFB-236E-CF1260454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216" y="147111"/>
            <a:ext cx="5233595" cy="634926"/>
          </a:xfrm>
        </p:spPr>
        <p:txBody>
          <a:bodyPr>
            <a:normAutofit fontScale="90000"/>
          </a:bodyPr>
          <a:lstStyle/>
          <a:p>
            <a:r>
              <a:rPr lang="en-US"/>
              <a:t>Quantitative Findings</a:t>
            </a:r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9ED16B47-B76E-4A32-3A0D-F8F72B349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4925" y="1142067"/>
            <a:ext cx="4061301" cy="2279060"/>
          </a:xfrm>
        </p:spPr>
      </p:pic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82B53420-B092-E834-2DBF-4DB4FADEF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925" y="4048895"/>
            <a:ext cx="4078320" cy="2316867"/>
          </a:xfrm>
          <a:prstGeom prst="rect">
            <a:avLst/>
          </a:prstGeom>
        </p:spPr>
      </p:pic>
      <p:pic>
        <p:nvPicPr>
          <p:cNvPr id="13" name="Picture 12" descr="A screenshot of a graph&#10;&#10;Description automatically generated">
            <a:extLst>
              <a:ext uri="{FF2B5EF4-FFF2-40B4-BE49-F238E27FC236}">
                <a16:creationId xmlns:a16="http://schemas.microsoft.com/office/drawing/2014/main" id="{6CC24D9E-96D4-770C-509F-F17E1D225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007" y="1149940"/>
            <a:ext cx="5047447" cy="280846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2DCAB1-513B-01A6-37FC-27706775138D}"/>
              </a:ext>
            </a:extLst>
          </p:cNvPr>
          <p:cNvSpPr/>
          <p:nvPr/>
        </p:nvSpPr>
        <p:spPr>
          <a:xfrm>
            <a:off x="1632584" y="1268268"/>
            <a:ext cx="600075" cy="54624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C8F9CE-1400-7FB4-6010-0E41472803A9}"/>
              </a:ext>
            </a:extLst>
          </p:cNvPr>
          <p:cNvSpPr/>
          <p:nvPr/>
        </p:nvSpPr>
        <p:spPr>
          <a:xfrm>
            <a:off x="4547235" y="1268268"/>
            <a:ext cx="548640" cy="4509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2C8F44-029D-9DF2-5133-983C32CF0A69}"/>
              </a:ext>
            </a:extLst>
          </p:cNvPr>
          <p:cNvSpPr/>
          <p:nvPr/>
        </p:nvSpPr>
        <p:spPr>
          <a:xfrm>
            <a:off x="4488180" y="2795588"/>
            <a:ext cx="548640" cy="50006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1560691-E9F0-F910-6CAD-6464ACE072B5}"/>
              </a:ext>
            </a:extLst>
          </p:cNvPr>
          <p:cNvSpPr/>
          <p:nvPr/>
        </p:nvSpPr>
        <p:spPr>
          <a:xfrm>
            <a:off x="1621154" y="2795588"/>
            <a:ext cx="600075" cy="3143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F730CB-6635-61E6-F760-474C16426C18}"/>
              </a:ext>
            </a:extLst>
          </p:cNvPr>
          <p:cNvSpPr txBox="1"/>
          <p:nvPr/>
        </p:nvSpPr>
        <p:spPr>
          <a:xfrm>
            <a:off x="1509624" y="4607165"/>
            <a:ext cx="3838664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BP≥ 0.63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BMI ≥ 30.75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Chol ≥ 0.625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GenHlth</a:t>
            </a:r>
            <a:r>
              <a:rPr lang="en-US"/>
              <a:t> ≥ 2.95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FCB8AD-9136-2481-A18D-63982D14CE0A}"/>
              </a:ext>
            </a:extLst>
          </p:cNvPr>
          <p:cNvSpPr txBox="1"/>
          <p:nvPr/>
        </p:nvSpPr>
        <p:spPr>
          <a:xfrm>
            <a:off x="869865" y="146868"/>
            <a:ext cx="15025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0 – no diabetes</a:t>
            </a:r>
          </a:p>
          <a:p>
            <a:r>
              <a:rPr lang="en-US" sz="1400"/>
              <a:t>1 – prediabetes</a:t>
            </a:r>
          </a:p>
          <a:p>
            <a:r>
              <a:rPr lang="en-US" sz="1400"/>
              <a:t>2 - diabetes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84A3938-710B-3D93-448C-F30EE16CD47C}"/>
              </a:ext>
            </a:extLst>
          </p:cNvPr>
          <p:cNvCxnSpPr>
            <a:cxnSpLocks/>
          </p:cNvCxnSpPr>
          <p:nvPr/>
        </p:nvCxnSpPr>
        <p:spPr>
          <a:xfrm flipV="1">
            <a:off x="5095875" y="1004553"/>
            <a:ext cx="252413" cy="417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E3A6ABB-24B3-17A0-0FC2-13082A9CDC60}"/>
              </a:ext>
            </a:extLst>
          </p:cNvPr>
          <p:cNvSpPr txBox="1"/>
          <p:nvPr/>
        </p:nvSpPr>
        <p:spPr>
          <a:xfrm>
            <a:off x="1269971" y="4130620"/>
            <a:ext cx="407831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/>
              <a:t>Physiological measures for high risk</a:t>
            </a:r>
          </a:p>
          <a:p>
            <a:endParaRPr lang="en-US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43452FC0-7B12-CDC8-582E-5546F426FFCD}"/>
              </a:ext>
            </a:extLst>
          </p:cNvPr>
          <p:cNvSpPr/>
          <p:nvPr/>
        </p:nvSpPr>
        <p:spPr>
          <a:xfrm>
            <a:off x="4762500" y="497188"/>
            <a:ext cx="1405056" cy="527208"/>
          </a:xfrm>
          <a:prstGeom prst="cloud">
            <a:avLst/>
          </a:prstGeom>
          <a:solidFill>
            <a:schemeClr val="accent5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Obesity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ED1B1E-9A32-2C91-EBC3-6D5765CA24FF}"/>
              </a:ext>
            </a:extLst>
          </p:cNvPr>
          <p:cNvSpPr txBox="1"/>
          <p:nvPr/>
        </p:nvSpPr>
        <p:spPr>
          <a:xfrm>
            <a:off x="6940318" y="3436874"/>
            <a:ext cx="3890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Only attended Kindergarten, Elementary, and High school has high risk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FE6705-7141-AC69-9E0B-376F67EECC5E}"/>
              </a:ext>
            </a:extLst>
          </p:cNvPr>
          <p:cNvSpPr/>
          <p:nvPr/>
        </p:nvSpPr>
        <p:spPr>
          <a:xfrm>
            <a:off x="9014460" y="1422530"/>
            <a:ext cx="548640" cy="18731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E4E09A7-D91F-6174-CAEB-27E9E1C5D8E8}"/>
              </a:ext>
            </a:extLst>
          </p:cNvPr>
          <p:cNvSpPr/>
          <p:nvPr/>
        </p:nvSpPr>
        <p:spPr>
          <a:xfrm>
            <a:off x="9649927" y="1435281"/>
            <a:ext cx="548640" cy="18731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929CA98-6015-C41D-D785-3B3015A63436}"/>
              </a:ext>
            </a:extLst>
          </p:cNvPr>
          <p:cNvSpPr/>
          <p:nvPr/>
        </p:nvSpPr>
        <p:spPr>
          <a:xfrm>
            <a:off x="10296526" y="1422530"/>
            <a:ext cx="548640" cy="18731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4DB8B6E-FAC8-805F-BA29-0DC16EF27AC9}"/>
              </a:ext>
            </a:extLst>
          </p:cNvPr>
          <p:cNvSpPr/>
          <p:nvPr/>
        </p:nvSpPr>
        <p:spPr>
          <a:xfrm>
            <a:off x="7056516" y="4324350"/>
            <a:ext cx="493634" cy="19498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D6B22FD-05B3-9B5A-8837-A41AFC426488}"/>
              </a:ext>
            </a:extLst>
          </p:cNvPr>
          <p:cNvSpPr/>
          <p:nvPr/>
        </p:nvSpPr>
        <p:spPr>
          <a:xfrm>
            <a:off x="9951750" y="4362708"/>
            <a:ext cx="493634" cy="19498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EC5FAE8-6B7A-C899-4960-E14A8995CEC5}"/>
              </a:ext>
            </a:extLst>
          </p:cNvPr>
          <p:cNvCxnSpPr>
            <a:cxnSpLocks/>
          </p:cNvCxnSpPr>
          <p:nvPr/>
        </p:nvCxnSpPr>
        <p:spPr>
          <a:xfrm flipV="1">
            <a:off x="6687540" y="1149940"/>
            <a:ext cx="0" cy="22711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4597506-BEE6-FB36-6429-8A087827C053}"/>
              </a:ext>
            </a:extLst>
          </p:cNvPr>
          <p:cNvCxnSpPr>
            <a:cxnSpLocks/>
          </p:cNvCxnSpPr>
          <p:nvPr/>
        </p:nvCxnSpPr>
        <p:spPr>
          <a:xfrm flipV="1">
            <a:off x="6694880" y="4048895"/>
            <a:ext cx="0" cy="22711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6DCB70F-17BF-2F95-F580-AB621AF5FB4E}"/>
              </a:ext>
            </a:extLst>
          </p:cNvPr>
          <p:cNvSpPr txBox="1"/>
          <p:nvPr/>
        </p:nvSpPr>
        <p:spPr>
          <a:xfrm rot="16200000">
            <a:off x="5433197" y="2002806"/>
            <a:ext cx="219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Risk of Diabetes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8CB9A56-C412-752D-EA60-EBEF3058984C}"/>
              </a:ext>
            </a:extLst>
          </p:cNvPr>
          <p:cNvSpPr txBox="1"/>
          <p:nvPr/>
        </p:nvSpPr>
        <p:spPr>
          <a:xfrm rot="16200000">
            <a:off x="5431846" y="4762070"/>
            <a:ext cx="219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Risk of Diabetes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72EC0A9-A9B6-EE87-7275-7CDC03A846C1}"/>
              </a:ext>
            </a:extLst>
          </p:cNvPr>
          <p:cNvSpPr/>
          <p:nvPr/>
        </p:nvSpPr>
        <p:spPr>
          <a:xfrm>
            <a:off x="7285391" y="6433380"/>
            <a:ext cx="3458138" cy="3859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Less than $15’000 has high risk</a:t>
            </a:r>
          </a:p>
        </p:txBody>
      </p:sp>
    </p:spTree>
    <p:extLst>
      <p:ext uri="{BB962C8B-B14F-4D97-AF65-F5344CB8AC3E}">
        <p14:creationId xmlns:p14="http://schemas.microsoft.com/office/powerpoint/2010/main" val="3183219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1A907-2FA0-B175-0B22-2F54E19CC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Findings from ANN</a:t>
            </a:r>
            <a:endParaRPr lang="en-US"/>
          </a:p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6C37B29-2BD1-C2EB-5D89-A73275BB81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6297136"/>
              </p:ext>
            </p:extLst>
          </p:nvPr>
        </p:nvGraphicFramePr>
        <p:xfrm>
          <a:off x="1449237" y="2605177"/>
          <a:ext cx="314244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1220">
                  <a:extLst>
                    <a:ext uri="{9D8B030D-6E8A-4147-A177-3AD203B41FA5}">
                      <a16:colId xmlns:a16="http://schemas.microsoft.com/office/drawing/2014/main" val="1792993851"/>
                    </a:ext>
                  </a:extLst>
                </a:gridCol>
                <a:gridCol w="1571220">
                  <a:extLst>
                    <a:ext uri="{9D8B030D-6E8A-4147-A177-3AD203B41FA5}">
                      <a16:colId xmlns:a16="http://schemas.microsoft.com/office/drawing/2014/main" val="963940431"/>
                    </a:ext>
                  </a:extLst>
                </a:gridCol>
              </a:tblGrid>
              <a:tr h="405063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Specificity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927494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397663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C8461AFA-85B7-AE3C-C288-133D11A9A914}"/>
              </a:ext>
            </a:extLst>
          </p:cNvPr>
          <p:cNvSpPr/>
          <p:nvPr/>
        </p:nvSpPr>
        <p:spPr>
          <a:xfrm>
            <a:off x="5184476" y="2618996"/>
            <a:ext cx="1142641" cy="7729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BD090-5F8E-4A22-2E3C-FFFD614F40D3}"/>
              </a:ext>
            </a:extLst>
          </p:cNvPr>
          <p:cNvSpPr txBox="1"/>
          <p:nvPr/>
        </p:nvSpPr>
        <p:spPr>
          <a:xfrm>
            <a:off x="6842027" y="2170602"/>
            <a:ext cx="520451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  <a:p>
            <a:endParaRPr lang="en-US"/>
          </a:p>
          <a:p>
            <a:r>
              <a:rPr lang="en-US"/>
              <a:t>For possible improvement Feature Selection and Engineering, hyperparameter tuning is recommended.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1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30C2-46A7-06F7-2176-EF59A5B2C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825" y="685800"/>
            <a:ext cx="8879689" cy="690283"/>
          </a:xfrm>
        </p:spPr>
        <p:txBody>
          <a:bodyPr>
            <a:normAutofit/>
          </a:bodyPr>
          <a:lstStyle/>
          <a:p>
            <a:r>
              <a:rPr lang="en-US"/>
              <a:t>Business Value of ANN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AEA7E9-7B7A-1DF2-7CB3-07CE6350F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566" y="1636974"/>
            <a:ext cx="5317248" cy="4230426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383540" indent="-383540"/>
            <a:r>
              <a:rPr lang="en-US"/>
              <a:t>Improved Health Outcomes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High-performance computing for analysis on large datasets of individual medical records.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Early diagnosis for early interventions to prevent progression </a:t>
            </a:r>
          </a:p>
          <a:p>
            <a:pPr marL="383540" indent="-383540"/>
            <a:r>
              <a:rPr lang="en-US"/>
              <a:t>Healthcare Costs Reduction</a:t>
            </a:r>
          </a:p>
          <a:p>
            <a:pPr marL="383540" indent="-383540"/>
            <a:r>
              <a:rPr lang="en-US"/>
              <a:t>Diagnosis Efficiency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Freeing up doctors' time to only focus on patient care.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High risk identification of patients for allocating resources more efficiently. </a:t>
            </a:r>
            <a:endParaRPr lang="en-US"/>
          </a:p>
          <a:p>
            <a:pPr marL="383540" indent="-383540"/>
            <a:r>
              <a:rPr lang="en-US"/>
              <a:t>Proactive and Data Driven Decisions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ANN shifts the focus from reactive treatment to proactive prevention</a:t>
            </a:r>
          </a:p>
          <a:p>
            <a:pPr lvl="1" indent="-383540">
              <a:buFont typeface="Courier New" panose="020B0503020102020204" pitchFamily="34" charset="0"/>
              <a:buChar char="o"/>
            </a:pPr>
            <a:r>
              <a:rPr lang="en-US" i="0"/>
              <a:t>Vast amounts of data analyzed by the model for informed healthcare decision</a:t>
            </a:r>
            <a:endParaRPr lang="en-US"/>
          </a:p>
          <a:p>
            <a:pPr marL="383540" indent="-383540"/>
            <a:endParaRPr lang="en-US"/>
          </a:p>
          <a:p>
            <a:pPr marL="383540" indent="-383540"/>
            <a:endParaRPr lang="en-US"/>
          </a:p>
          <a:p>
            <a:pPr marL="383540" indent="-383540"/>
            <a:endParaRPr lang="en-US"/>
          </a:p>
        </p:txBody>
      </p:sp>
      <p:pic>
        <p:nvPicPr>
          <p:cNvPr id="4" name="Content Placeholder 3" descr="A hand holding a piece of puzzle&#10;&#10;Description automatically generated">
            <a:extLst>
              <a:ext uri="{FF2B5EF4-FFF2-40B4-BE49-F238E27FC236}">
                <a16:creationId xmlns:a16="http://schemas.microsoft.com/office/drawing/2014/main" id="{2105DC4F-C5D8-3B0B-1DC6-BBADBB30F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583" y="1662668"/>
            <a:ext cx="4992037" cy="388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white rectangle with blue text&#10;&#10;Description automatically generated">
            <a:extLst>
              <a:ext uri="{FF2B5EF4-FFF2-40B4-BE49-F238E27FC236}">
                <a16:creationId xmlns:a16="http://schemas.microsoft.com/office/drawing/2014/main" id="{C044C516-0B88-8079-4FA4-FFF88E39B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9460" y="895927"/>
            <a:ext cx="9527822" cy="5359400"/>
          </a:xfrm>
        </p:spPr>
      </p:pic>
    </p:spTree>
    <p:extLst>
      <p:ext uri="{BB962C8B-B14F-4D97-AF65-F5344CB8AC3E}">
        <p14:creationId xmlns:p14="http://schemas.microsoft.com/office/powerpoint/2010/main" val="93340321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Crop</vt:lpstr>
      <vt:lpstr>diabetes risk prediction</vt:lpstr>
      <vt:lpstr>Outline</vt:lpstr>
      <vt:lpstr> Predictive Analytics in Healthcare</vt:lpstr>
      <vt:lpstr>Why ANN?</vt:lpstr>
      <vt:lpstr>Findings</vt:lpstr>
      <vt:lpstr>Quantitative Findings</vt:lpstr>
      <vt:lpstr>Findings from ANN </vt:lpstr>
      <vt:lpstr>Business Value of ANN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Bolormaa Mendbayar</dc:creator>
  <cp:revision>1</cp:revision>
  <dcterms:created xsi:type="dcterms:W3CDTF">2024-04-22T10:51:01Z</dcterms:created>
  <dcterms:modified xsi:type="dcterms:W3CDTF">2024-04-23T11:59:51Z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